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75" r:id="rId2"/>
    <p:sldId id="258" r:id="rId3"/>
    <p:sldId id="11353" r:id="rId4"/>
    <p:sldId id="11395" r:id="rId5"/>
    <p:sldId id="11383" r:id="rId6"/>
    <p:sldId id="11396" r:id="rId7"/>
    <p:sldId id="11334" r:id="rId8"/>
    <p:sldId id="11384" r:id="rId9"/>
    <p:sldId id="11397" r:id="rId10"/>
    <p:sldId id="11425" r:id="rId11"/>
    <p:sldId id="11426" r:id="rId12"/>
    <p:sldId id="11427" r:id="rId13"/>
    <p:sldId id="11428" r:id="rId14"/>
    <p:sldId id="11400" r:id="rId15"/>
    <p:sldId id="11429" r:id="rId16"/>
    <p:sldId id="11430" r:id="rId17"/>
    <p:sldId id="11401" r:id="rId18"/>
    <p:sldId id="11402" r:id="rId19"/>
    <p:sldId id="11404" r:id="rId20"/>
    <p:sldId id="11405" r:id="rId21"/>
    <p:sldId id="11406" r:id="rId22"/>
    <p:sldId id="11408" r:id="rId23"/>
    <p:sldId id="11412" r:id="rId24"/>
    <p:sldId id="11413" r:id="rId25"/>
    <p:sldId id="11415" r:id="rId26"/>
    <p:sldId id="11416" r:id="rId27"/>
    <p:sldId id="11418" r:id="rId28"/>
    <p:sldId id="11419" r:id="rId29"/>
    <p:sldId id="11422" r:id="rId30"/>
    <p:sldId id="11423" r:id="rId31"/>
    <p:sldId id="11424" r:id="rId32"/>
    <p:sldId id="11421" r:id="rId33"/>
    <p:sldId id="11385" r:id="rId34"/>
    <p:sldId id="11398" r:id="rId35"/>
    <p:sldId id="11390" r:id="rId36"/>
    <p:sldId id="11391" r:id="rId37"/>
  </p:sldIdLst>
  <p:sldSz cx="9144000" cy="5143500" type="screen16x9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7D"/>
    <a:srgbClr val="D41F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61B500-574F-4D5E-9EAC-750F0F444F88}" v="1" dt="2026-04-24T15:58:45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689" autoAdjust="0"/>
  </p:normalViewPr>
  <p:slideViewPr>
    <p:cSldViewPr snapToGrid="0" showGuides="1">
      <p:cViewPr varScale="1">
        <p:scale>
          <a:sx n="95" d="100"/>
          <a:sy n="95" d="100"/>
        </p:scale>
        <p:origin x="62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315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A. Horowitz" userId="8573e32a-b55d-4acd-b246-43a74ffa039b" providerId="ADAL" clId="{271D0C17-9BB3-48F7-A39B-91F11AEC4893}"/>
    <pc:docChg chg="undo custSel addSld delSld modSld sldOrd modNotesMaster">
      <pc:chgData name="Daniel A. Horowitz" userId="8573e32a-b55d-4acd-b246-43a74ffa039b" providerId="ADAL" clId="{271D0C17-9BB3-48F7-A39B-91F11AEC4893}" dt="2026-04-24T15:59:31.653" v="5357" actId="20577"/>
      <pc:docMkLst>
        <pc:docMk/>
      </pc:docMkLst>
      <pc:sldChg chg="modSp mod">
        <pc:chgData name="Daniel A. Horowitz" userId="8573e32a-b55d-4acd-b246-43a74ffa039b" providerId="ADAL" clId="{271D0C17-9BB3-48F7-A39B-91F11AEC4893}" dt="2026-04-18T17:05:57.128" v="3370" actId="6549"/>
        <pc:sldMkLst>
          <pc:docMk/>
          <pc:sldMk cId="1789307854" sldId="258"/>
        </pc:sldMkLst>
        <pc:spChg chg="mod">
          <ac:chgData name="Daniel A. Horowitz" userId="8573e32a-b55d-4acd-b246-43a74ffa039b" providerId="ADAL" clId="{271D0C17-9BB3-48F7-A39B-91F11AEC4893}" dt="2026-04-18T17:05:57.128" v="3370" actId="6549"/>
          <ac:spMkLst>
            <pc:docMk/>
            <pc:sldMk cId="1789307854" sldId="258"/>
            <ac:spMk id="3" creationId="{00000000-0000-0000-0000-000000000000}"/>
          </ac:spMkLst>
        </pc:spChg>
      </pc:sldChg>
      <pc:sldChg chg="modSp mod">
        <pc:chgData name="Daniel A. Horowitz" userId="8573e32a-b55d-4acd-b246-43a74ffa039b" providerId="ADAL" clId="{271D0C17-9BB3-48F7-A39B-91F11AEC4893}" dt="2026-04-18T16:26:54.205" v="37" actId="20577"/>
        <pc:sldMkLst>
          <pc:docMk/>
          <pc:sldMk cId="1230381560" sldId="275"/>
        </pc:sldMkLst>
        <pc:spChg chg="mod">
          <ac:chgData name="Daniel A. Horowitz" userId="8573e32a-b55d-4acd-b246-43a74ffa039b" providerId="ADAL" clId="{271D0C17-9BB3-48F7-A39B-91F11AEC4893}" dt="2026-04-18T16:26:54.205" v="37" actId="20577"/>
          <ac:spMkLst>
            <pc:docMk/>
            <pc:sldMk cId="1230381560" sldId="275"/>
            <ac:spMk id="2" creationId="{95E81B16-4FF7-40D6-8996-E97990DED135}"/>
          </ac:spMkLst>
        </pc:spChg>
      </pc:sldChg>
      <pc:sldChg chg="modSp mod">
        <pc:chgData name="Daniel A. Horowitz" userId="8573e32a-b55d-4acd-b246-43a74ffa039b" providerId="ADAL" clId="{271D0C17-9BB3-48F7-A39B-91F11AEC4893}" dt="2026-04-18T16:36:15.516" v="591" actId="27636"/>
        <pc:sldMkLst>
          <pc:docMk/>
          <pc:sldMk cId="2642269014" sldId="11334"/>
        </pc:sldMkLst>
        <pc:spChg chg="mod">
          <ac:chgData name="Daniel A. Horowitz" userId="8573e32a-b55d-4acd-b246-43a74ffa039b" providerId="ADAL" clId="{271D0C17-9BB3-48F7-A39B-91F11AEC4893}" dt="2026-04-18T16:34:18.618" v="575" actId="20577"/>
          <ac:spMkLst>
            <pc:docMk/>
            <pc:sldMk cId="2642269014" sldId="11334"/>
            <ac:spMk id="2" creationId="{00000000-0000-0000-0000-000000000000}"/>
          </ac:spMkLst>
        </pc:spChg>
        <pc:spChg chg="mod">
          <ac:chgData name="Daniel A. Horowitz" userId="8573e32a-b55d-4acd-b246-43a74ffa039b" providerId="ADAL" clId="{271D0C17-9BB3-48F7-A39B-91F11AEC4893}" dt="2026-04-18T16:36:15.516" v="591" actId="27636"/>
          <ac:spMkLst>
            <pc:docMk/>
            <pc:sldMk cId="2642269014" sldId="11334"/>
            <ac:spMk id="3" creationId="{00000000-0000-0000-0000-000000000000}"/>
          </ac:spMkLst>
        </pc:spChg>
      </pc:sldChg>
      <pc:sldChg chg="modSp mod ord">
        <pc:chgData name="Daniel A. Horowitz" userId="8573e32a-b55d-4acd-b246-43a74ffa039b" providerId="ADAL" clId="{271D0C17-9BB3-48F7-A39B-91F11AEC4893}" dt="2026-04-21T22:39:08.316" v="5200" actId="27636"/>
        <pc:sldMkLst>
          <pc:docMk/>
          <pc:sldMk cId="3359429956" sldId="11353"/>
        </pc:sldMkLst>
        <pc:spChg chg="mod">
          <ac:chgData name="Daniel A. Horowitz" userId="8573e32a-b55d-4acd-b246-43a74ffa039b" providerId="ADAL" clId="{271D0C17-9BB3-48F7-A39B-91F11AEC4893}" dt="2026-04-18T16:48:10.714" v="978" actId="6549"/>
          <ac:spMkLst>
            <pc:docMk/>
            <pc:sldMk cId="3359429956" sldId="11353"/>
            <ac:spMk id="2" creationId="{00000000-0000-0000-0000-000000000000}"/>
          </ac:spMkLst>
        </pc:spChg>
        <pc:spChg chg="mod">
          <ac:chgData name="Daniel A. Horowitz" userId="8573e32a-b55d-4acd-b246-43a74ffa039b" providerId="ADAL" clId="{271D0C17-9BB3-48F7-A39B-91F11AEC4893}" dt="2026-04-21T22:39:08.316" v="5200" actId="27636"/>
          <ac:spMkLst>
            <pc:docMk/>
            <pc:sldMk cId="3359429956" sldId="11353"/>
            <ac:spMk id="3" creationId="{00000000-0000-0000-0000-000000000000}"/>
          </ac:spMkLst>
        </pc:spChg>
      </pc:sldChg>
      <pc:sldChg chg="modSp mod ord">
        <pc:chgData name="Daniel A. Horowitz" userId="8573e32a-b55d-4acd-b246-43a74ffa039b" providerId="ADAL" clId="{271D0C17-9BB3-48F7-A39B-91F11AEC4893}" dt="2026-04-21T22:40:14.693" v="5216" actId="27636"/>
        <pc:sldMkLst>
          <pc:docMk/>
          <pc:sldMk cId="1886929178" sldId="11383"/>
        </pc:sldMkLst>
        <pc:spChg chg="mod">
          <ac:chgData name="Daniel A. Horowitz" userId="8573e32a-b55d-4acd-b246-43a74ffa039b" providerId="ADAL" clId="{271D0C17-9BB3-48F7-A39B-91F11AEC4893}" dt="2026-04-18T16:38:45.915" v="692" actId="20577"/>
          <ac:spMkLst>
            <pc:docMk/>
            <pc:sldMk cId="1886929178" sldId="11383"/>
            <ac:spMk id="2" creationId="{00000000-0000-0000-0000-000000000000}"/>
          </ac:spMkLst>
        </pc:spChg>
        <pc:spChg chg="mod">
          <ac:chgData name="Daniel A. Horowitz" userId="8573e32a-b55d-4acd-b246-43a74ffa039b" providerId="ADAL" clId="{271D0C17-9BB3-48F7-A39B-91F11AEC4893}" dt="2026-04-21T22:40:14.693" v="5216" actId="27636"/>
          <ac:spMkLst>
            <pc:docMk/>
            <pc:sldMk cId="1886929178" sldId="11383"/>
            <ac:spMk id="3" creationId="{00000000-0000-0000-0000-000000000000}"/>
          </ac:spMkLst>
        </pc:spChg>
      </pc:sldChg>
      <pc:sldChg chg="modSp mod ord">
        <pc:chgData name="Daniel A. Horowitz" userId="8573e32a-b55d-4acd-b246-43a74ffa039b" providerId="ADAL" clId="{271D0C17-9BB3-48F7-A39B-91F11AEC4893}" dt="2026-04-20T15:24:21.124" v="4902" actId="20577"/>
        <pc:sldMkLst>
          <pc:docMk/>
          <pc:sldMk cId="996331239" sldId="11384"/>
        </pc:sldMkLst>
        <pc:spChg chg="mod">
          <ac:chgData name="Daniel A. Horowitz" userId="8573e32a-b55d-4acd-b246-43a74ffa039b" providerId="ADAL" clId="{271D0C17-9BB3-48F7-A39B-91F11AEC4893}" dt="2026-04-18T16:41:08.862" v="814" actId="20577"/>
          <ac:spMkLst>
            <pc:docMk/>
            <pc:sldMk cId="996331239" sldId="11384"/>
            <ac:spMk id="2" creationId="{00000000-0000-0000-0000-000000000000}"/>
          </ac:spMkLst>
        </pc:spChg>
        <pc:spChg chg="mod">
          <ac:chgData name="Daniel A. Horowitz" userId="8573e32a-b55d-4acd-b246-43a74ffa039b" providerId="ADAL" clId="{271D0C17-9BB3-48F7-A39B-91F11AEC4893}" dt="2026-04-20T15:24:21.124" v="4902" actId="20577"/>
          <ac:spMkLst>
            <pc:docMk/>
            <pc:sldMk cId="996331239" sldId="11384"/>
            <ac:spMk id="3" creationId="{00000000-0000-0000-0000-000000000000}"/>
          </ac:spMkLst>
        </pc:spChg>
      </pc:sldChg>
      <pc:sldChg chg="modSp mod">
        <pc:chgData name="Daniel A. Horowitz" userId="8573e32a-b55d-4acd-b246-43a74ffa039b" providerId="ADAL" clId="{271D0C17-9BB3-48F7-A39B-91F11AEC4893}" dt="2026-04-18T16:45:01.452" v="907" actId="15"/>
        <pc:sldMkLst>
          <pc:docMk/>
          <pc:sldMk cId="459974925" sldId="11385"/>
        </pc:sldMkLst>
        <pc:spChg chg="mod">
          <ac:chgData name="Daniel A. Horowitz" userId="8573e32a-b55d-4acd-b246-43a74ffa039b" providerId="ADAL" clId="{271D0C17-9BB3-48F7-A39B-91F11AEC4893}" dt="2026-04-18T16:45:01.452" v="907" actId="15"/>
          <ac:spMkLst>
            <pc:docMk/>
            <pc:sldMk cId="459974925" sldId="11385"/>
            <ac:spMk id="2" creationId="{CBF8D6F5-AB0F-E1D1-0EB5-09765DF7C6F5}"/>
          </ac:spMkLst>
        </pc:spChg>
        <pc:spChg chg="mod">
          <ac:chgData name="Daniel A. Horowitz" userId="8573e32a-b55d-4acd-b246-43a74ffa039b" providerId="ADAL" clId="{271D0C17-9BB3-48F7-A39B-91F11AEC4893}" dt="2026-04-18T16:44:29.712" v="899" actId="20577"/>
          <ac:spMkLst>
            <pc:docMk/>
            <pc:sldMk cId="459974925" sldId="11385"/>
            <ac:spMk id="3" creationId="{443CDFC7-2E3B-D6A7-A95F-9E1876F509D3}"/>
          </ac:spMkLst>
        </pc:spChg>
      </pc:sldChg>
      <pc:sldChg chg="add del">
        <pc:chgData name="Daniel A. Horowitz" userId="8573e32a-b55d-4acd-b246-43a74ffa039b" providerId="ADAL" clId="{271D0C17-9BB3-48F7-A39B-91F11AEC4893}" dt="2026-04-18T16:47:20.829" v="966" actId="2696"/>
        <pc:sldMkLst>
          <pc:docMk/>
          <pc:sldMk cId="3647599261" sldId="11390"/>
        </pc:sldMkLst>
      </pc:sldChg>
      <pc:sldChg chg="modSp mod">
        <pc:chgData name="Daniel A. Horowitz" userId="8573e32a-b55d-4acd-b246-43a74ffa039b" providerId="ADAL" clId="{271D0C17-9BB3-48F7-A39B-91F11AEC4893}" dt="2026-04-18T18:26:33.517" v="4699" actId="20577"/>
        <pc:sldMkLst>
          <pc:docMk/>
          <pc:sldMk cId="1384196905" sldId="11391"/>
        </pc:sldMkLst>
        <pc:spChg chg="mod">
          <ac:chgData name="Daniel A. Horowitz" userId="8573e32a-b55d-4acd-b246-43a74ffa039b" providerId="ADAL" clId="{271D0C17-9BB3-48F7-A39B-91F11AEC4893}" dt="2026-04-18T18:26:33.517" v="4699" actId="20577"/>
          <ac:spMkLst>
            <pc:docMk/>
            <pc:sldMk cId="1384196905" sldId="11391"/>
            <ac:spMk id="3" creationId="{31157A5E-C99B-EC2E-F0A7-1E8002E31F6E}"/>
          </ac:spMkLst>
        </pc:spChg>
      </pc:sldChg>
      <pc:sldChg chg="modSp add mod ord">
        <pc:chgData name="Daniel A. Horowitz" userId="8573e32a-b55d-4acd-b246-43a74ffa039b" providerId="ADAL" clId="{271D0C17-9BB3-48F7-A39B-91F11AEC4893}" dt="2026-04-21T22:39:48.965" v="5212" actId="6549"/>
        <pc:sldMkLst>
          <pc:docMk/>
          <pc:sldMk cId="2042835448" sldId="11395"/>
        </pc:sldMkLst>
        <pc:spChg chg="mod">
          <ac:chgData name="Daniel A. Horowitz" userId="8573e32a-b55d-4acd-b246-43a74ffa039b" providerId="ADAL" clId="{271D0C17-9BB3-48F7-A39B-91F11AEC4893}" dt="2026-04-18T16:43:56.518" v="855" actId="6549"/>
          <ac:spMkLst>
            <pc:docMk/>
            <pc:sldMk cId="2042835448" sldId="11395"/>
            <ac:spMk id="2" creationId="{FBE0D3B1-99CE-678F-B91F-1E20EEFD073B}"/>
          </ac:spMkLst>
        </pc:spChg>
        <pc:spChg chg="mod">
          <ac:chgData name="Daniel A. Horowitz" userId="8573e32a-b55d-4acd-b246-43a74ffa039b" providerId="ADAL" clId="{271D0C17-9BB3-48F7-A39B-91F11AEC4893}" dt="2026-04-21T22:39:48.965" v="5212" actId="6549"/>
          <ac:spMkLst>
            <pc:docMk/>
            <pc:sldMk cId="2042835448" sldId="11395"/>
            <ac:spMk id="3" creationId="{93D50012-4DFE-435C-B9E2-87E7BC59F25A}"/>
          </ac:spMkLst>
        </pc:spChg>
      </pc:sldChg>
      <pc:sldChg chg="modSp add mod ord">
        <pc:chgData name="Daniel A. Horowitz" userId="8573e32a-b55d-4acd-b246-43a74ffa039b" providerId="ADAL" clId="{271D0C17-9BB3-48F7-A39B-91F11AEC4893}" dt="2026-04-20T15:09:41.328" v="4822" actId="20577"/>
        <pc:sldMkLst>
          <pc:docMk/>
          <pc:sldMk cId="29749161" sldId="11396"/>
        </pc:sldMkLst>
        <pc:spChg chg="mod">
          <ac:chgData name="Daniel A. Horowitz" userId="8573e32a-b55d-4acd-b246-43a74ffa039b" providerId="ADAL" clId="{271D0C17-9BB3-48F7-A39B-91F11AEC4893}" dt="2026-04-20T15:09:41.328" v="4822" actId="20577"/>
          <ac:spMkLst>
            <pc:docMk/>
            <pc:sldMk cId="29749161" sldId="11396"/>
            <ac:spMk id="3" creationId="{1AD82312-2EFE-4EE1-CE6B-4A0C44B20146}"/>
          </ac:spMkLst>
        </pc:spChg>
      </pc:sldChg>
      <pc:sldChg chg="modSp add mod">
        <pc:chgData name="Daniel A. Horowitz" userId="8573e32a-b55d-4acd-b246-43a74ffa039b" providerId="ADAL" clId="{271D0C17-9BB3-48F7-A39B-91F11AEC4893}" dt="2026-04-24T15:55:23.901" v="5289" actId="20577"/>
        <pc:sldMkLst>
          <pc:docMk/>
          <pc:sldMk cId="2727627716" sldId="11397"/>
        </pc:sldMkLst>
        <pc:spChg chg="mod">
          <ac:chgData name="Daniel A. Horowitz" userId="8573e32a-b55d-4acd-b246-43a74ffa039b" providerId="ADAL" clId="{271D0C17-9BB3-48F7-A39B-91F11AEC4893}" dt="2026-04-20T15:52:20.107" v="5088" actId="20577"/>
          <ac:spMkLst>
            <pc:docMk/>
            <pc:sldMk cId="2727627716" sldId="11397"/>
            <ac:spMk id="2" creationId="{9BB27DC4-7E10-191B-791B-E3EFBD0A9A88}"/>
          </ac:spMkLst>
        </pc:spChg>
        <pc:spChg chg="mod">
          <ac:chgData name="Daniel A. Horowitz" userId="8573e32a-b55d-4acd-b246-43a74ffa039b" providerId="ADAL" clId="{271D0C17-9BB3-48F7-A39B-91F11AEC4893}" dt="2026-04-24T15:55:23.901" v="5289" actId="20577"/>
          <ac:spMkLst>
            <pc:docMk/>
            <pc:sldMk cId="2727627716" sldId="11397"/>
            <ac:spMk id="3" creationId="{C932649C-8678-2B4E-D2E0-A92FF9AF8E7A}"/>
          </ac:spMkLst>
        </pc:spChg>
      </pc:sldChg>
      <pc:sldChg chg="modSp add mod">
        <pc:chgData name="Daniel A. Horowitz" userId="8573e32a-b55d-4acd-b246-43a74ffa039b" providerId="ADAL" clId="{271D0C17-9BB3-48F7-A39B-91F11AEC4893}" dt="2026-04-18T16:46:07.682" v="958" actId="20577"/>
        <pc:sldMkLst>
          <pc:docMk/>
          <pc:sldMk cId="2070998634" sldId="11398"/>
        </pc:sldMkLst>
        <pc:spChg chg="mod">
          <ac:chgData name="Daniel A. Horowitz" userId="8573e32a-b55d-4acd-b246-43a74ffa039b" providerId="ADAL" clId="{271D0C17-9BB3-48F7-A39B-91F11AEC4893}" dt="2026-04-18T16:46:07.682" v="958" actId="20577"/>
          <ac:spMkLst>
            <pc:docMk/>
            <pc:sldMk cId="2070998634" sldId="11398"/>
            <ac:spMk id="2" creationId="{25595457-AA17-3762-F70A-613799221611}"/>
          </ac:spMkLst>
        </pc:spChg>
      </pc:sldChg>
      <pc:sldChg chg="modSp add mod">
        <pc:chgData name="Daniel A. Horowitz" userId="8573e32a-b55d-4acd-b246-43a74ffa039b" providerId="ADAL" clId="{271D0C17-9BB3-48F7-A39B-91F11AEC4893}" dt="2026-04-24T15:59:14.551" v="5343" actId="20577"/>
        <pc:sldMkLst>
          <pc:docMk/>
          <pc:sldMk cId="3334999247" sldId="11400"/>
        </pc:sldMkLst>
        <pc:spChg chg="mod">
          <ac:chgData name="Daniel A. Horowitz" userId="8573e32a-b55d-4acd-b246-43a74ffa039b" providerId="ADAL" clId="{271D0C17-9BB3-48F7-A39B-91F11AEC4893}" dt="2026-04-20T15:56:30.404" v="5175" actId="20577"/>
          <ac:spMkLst>
            <pc:docMk/>
            <pc:sldMk cId="3334999247" sldId="11400"/>
            <ac:spMk id="2" creationId="{E37A7823-91A7-90D4-926B-F053FEB1F8C5}"/>
          </ac:spMkLst>
        </pc:spChg>
        <pc:spChg chg="mod">
          <ac:chgData name="Daniel A. Horowitz" userId="8573e32a-b55d-4acd-b246-43a74ffa039b" providerId="ADAL" clId="{271D0C17-9BB3-48F7-A39B-91F11AEC4893}" dt="2026-04-24T15:59:14.551" v="5343" actId="20577"/>
          <ac:spMkLst>
            <pc:docMk/>
            <pc:sldMk cId="3334999247" sldId="11400"/>
            <ac:spMk id="3" creationId="{DBDC73E0-9960-F30A-6902-0E69F58E068A}"/>
          </ac:spMkLst>
        </pc:spChg>
      </pc:sldChg>
      <pc:sldChg chg="addSp modSp add mod">
        <pc:chgData name="Daniel A. Horowitz" userId="8573e32a-b55d-4acd-b246-43a74ffa039b" providerId="ADAL" clId="{271D0C17-9BB3-48F7-A39B-91F11AEC4893}" dt="2026-04-18T17:06:24.956" v="3414" actId="20577"/>
        <pc:sldMkLst>
          <pc:docMk/>
          <pc:sldMk cId="644244561" sldId="11401"/>
        </pc:sldMkLst>
        <pc:spChg chg="mod">
          <ac:chgData name="Daniel A. Horowitz" userId="8573e32a-b55d-4acd-b246-43a74ffa039b" providerId="ADAL" clId="{271D0C17-9BB3-48F7-A39B-91F11AEC4893}" dt="2026-04-18T17:06:24.956" v="3414" actId="20577"/>
          <ac:spMkLst>
            <pc:docMk/>
            <pc:sldMk cId="644244561" sldId="11401"/>
            <ac:spMk id="2" creationId="{03B602CD-DA85-172D-3D67-8CA8C606A308}"/>
          </ac:spMkLst>
        </pc:spChg>
        <pc:spChg chg="mod">
          <ac:chgData name="Daniel A. Horowitz" userId="8573e32a-b55d-4acd-b246-43a74ffa039b" providerId="ADAL" clId="{271D0C17-9BB3-48F7-A39B-91F11AEC4893}" dt="2026-04-18T17:00:11.708" v="2551" actId="20577"/>
          <ac:spMkLst>
            <pc:docMk/>
            <pc:sldMk cId="644244561" sldId="11401"/>
            <ac:spMk id="3" creationId="{50CC61BD-287F-1399-7767-AFFF2A5EF183}"/>
          </ac:spMkLst>
        </pc:spChg>
      </pc:sldChg>
      <pc:sldChg chg="modSp add mod">
        <pc:chgData name="Daniel A. Horowitz" userId="8573e32a-b55d-4acd-b246-43a74ffa039b" providerId="ADAL" clId="{271D0C17-9BB3-48F7-A39B-91F11AEC4893}" dt="2026-04-21T22:46:04.682" v="5248" actId="27636"/>
        <pc:sldMkLst>
          <pc:docMk/>
          <pc:sldMk cId="2927030913" sldId="11402"/>
        </pc:sldMkLst>
        <pc:spChg chg="mod">
          <ac:chgData name="Daniel A. Horowitz" userId="8573e32a-b55d-4acd-b246-43a74ffa039b" providerId="ADAL" clId="{271D0C17-9BB3-48F7-A39B-91F11AEC4893}" dt="2026-04-18T17:06:37.309" v="3416" actId="27636"/>
          <ac:spMkLst>
            <pc:docMk/>
            <pc:sldMk cId="2927030913" sldId="11402"/>
            <ac:spMk id="2" creationId="{E1077D31-B39E-E0C7-06B5-0882E60E19FB}"/>
          </ac:spMkLst>
        </pc:spChg>
        <pc:spChg chg="mod">
          <ac:chgData name="Daniel A. Horowitz" userId="8573e32a-b55d-4acd-b246-43a74ffa039b" providerId="ADAL" clId="{271D0C17-9BB3-48F7-A39B-91F11AEC4893}" dt="2026-04-21T22:46:04.682" v="5248" actId="27636"/>
          <ac:spMkLst>
            <pc:docMk/>
            <pc:sldMk cId="2927030913" sldId="11402"/>
            <ac:spMk id="3" creationId="{7CE8B7CB-4399-5D62-03E1-F580C49EE82D}"/>
          </ac:spMkLst>
        </pc:spChg>
      </pc:sldChg>
      <pc:sldChg chg="modSp add mod">
        <pc:chgData name="Daniel A. Horowitz" userId="8573e32a-b55d-4acd-b246-43a74ffa039b" providerId="ADAL" clId="{271D0C17-9BB3-48F7-A39B-91F11AEC4893}" dt="2026-04-21T22:46:31.901" v="5270" actId="27636"/>
        <pc:sldMkLst>
          <pc:docMk/>
          <pc:sldMk cId="1394950783" sldId="11404"/>
        </pc:sldMkLst>
        <pc:spChg chg="mod">
          <ac:chgData name="Daniel A. Horowitz" userId="8573e32a-b55d-4acd-b246-43a74ffa039b" providerId="ADAL" clId="{271D0C17-9BB3-48F7-A39B-91F11AEC4893}" dt="2026-04-18T17:03:38.843" v="3297" actId="20577"/>
          <ac:spMkLst>
            <pc:docMk/>
            <pc:sldMk cId="1394950783" sldId="11404"/>
            <ac:spMk id="2" creationId="{3C17399B-AFD6-C63D-1EDE-14E2B3F108B7}"/>
          </ac:spMkLst>
        </pc:spChg>
        <pc:spChg chg="mod">
          <ac:chgData name="Daniel A. Horowitz" userId="8573e32a-b55d-4acd-b246-43a74ffa039b" providerId="ADAL" clId="{271D0C17-9BB3-48F7-A39B-91F11AEC4893}" dt="2026-04-21T22:46:31.901" v="5270" actId="27636"/>
          <ac:spMkLst>
            <pc:docMk/>
            <pc:sldMk cId="1394950783" sldId="11404"/>
            <ac:spMk id="3" creationId="{46912F26-1D07-53B6-E9C8-4BB70561E66F}"/>
          </ac:spMkLst>
        </pc:spChg>
      </pc:sldChg>
      <pc:sldChg chg="modSp add mod">
        <pc:chgData name="Daniel A. Horowitz" userId="8573e32a-b55d-4acd-b246-43a74ffa039b" providerId="ADAL" clId="{271D0C17-9BB3-48F7-A39B-91F11AEC4893}" dt="2026-04-18T17:04:36.375" v="3306" actId="27636"/>
        <pc:sldMkLst>
          <pc:docMk/>
          <pc:sldMk cId="3885316434" sldId="11405"/>
        </pc:sldMkLst>
        <pc:spChg chg="mod">
          <ac:chgData name="Daniel A. Horowitz" userId="8573e32a-b55d-4acd-b246-43a74ffa039b" providerId="ADAL" clId="{271D0C17-9BB3-48F7-A39B-91F11AEC4893}" dt="2026-04-18T17:04:36.375" v="3306" actId="27636"/>
          <ac:spMkLst>
            <pc:docMk/>
            <pc:sldMk cId="3885316434" sldId="11405"/>
            <ac:spMk id="3" creationId="{EC46CDB5-E5A4-025A-0065-CAE284548068}"/>
          </ac:spMkLst>
        </pc:spChg>
      </pc:sldChg>
      <pc:sldChg chg="modSp new mod">
        <pc:chgData name="Daniel A. Horowitz" userId="8573e32a-b55d-4acd-b246-43a74ffa039b" providerId="ADAL" clId="{271D0C17-9BB3-48F7-A39B-91F11AEC4893}" dt="2026-04-18T18:30:51.229" v="4705" actId="20577"/>
        <pc:sldMkLst>
          <pc:docMk/>
          <pc:sldMk cId="314432712" sldId="11406"/>
        </pc:sldMkLst>
        <pc:spChg chg="mod">
          <ac:chgData name="Daniel A. Horowitz" userId="8573e32a-b55d-4acd-b246-43a74ffa039b" providerId="ADAL" clId="{271D0C17-9BB3-48F7-A39B-91F11AEC4893}" dt="2026-04-18T18:30:51.229" v="4705" actId="20577"/>
          <ac:spMkLst>
            <pc:docMk/>
            <pc:sldMk cId="314432712" sldId="11406"/>
            <ac:spMk id="2" creationId="{DB1A9740-CE19-8150-6ED5-E3A2E4B67AF0}"/>
          </ac:spMkLst>
        </pc:spChg>
        <pc:spChg chg="mod">
          <ac:chgData name="Daniel A. Horowitz" userId="8573e32a-b55d-4acd-b246-43a74ffa039b" providerId="ADAL" clId="{271D0C17-9BB3-48F7-A39B-91F11AEC4893}" dt="2026-04-18T17:08:44.884" v="3503"/>
          <ac:spMkLst>
            <pc:docMk/>
            <pc:sldMk cId="314432712" sldId="11406"/>
            <ac:spMk id="3" creationId="{681570C8-5104-8474-AD87-DE98A532DD27}"/>
          </ac:spMkLst>
        </pc:spChg>
      </pc:sldChg>
      <pc:sldChg chg="modSp add mod">
        <pc:chgData name="Daniel A. Horowitz" userId="8573e32a-b55d-4acd-b246-43a74ffa039b" providerId="ADAL" clId="{271D0C17-9BB3-48F7-A39B-91F11AEC4893}" dt="2026-04-18T17:11:04.148" v="3551" actId="5793"/>
        <pc:sldMkLst>
          <pc:docMk/>
          <pc:sldMk cId="1814087034" sldId="11408"/>
        </pc:sldMkLst>
        <pc:spChg chg="mod">
          <ac:chgData name="Daniel A. Horowitz" userId="8573e32a-b55d-4acd-b246-43a74ffa039b" providerId="ADAL" clId="{271D0C17-9BB3-48F7-A39B-91F11AEC4893}" dt="2026-04-18T17:11:04.148" v="3551" actId="5793"/>
          <ac:spMkLst>
            <pc:docMk/>
            <pc:sldMk cId="1814087034" sldId="11408"/>
            <ac:spMk id="2" creationId="{09B159F0-DEA2-1EBB-637D-E5F40B974B5D}"/>
          </ac:spMkLst>
        </pc:spChg>
      </pc:sldChg>
      <pc:sldChg chg="modSp add mod">
        <pc:chgData name="Daniel A. Horowitz" userId="8573e32a-b55d-4acd-b246-43a74ffa039b" providerId="ADAL" clId="{271D0C17-9BB3-48F7-A39B-91F11AEC4893}" dt="2026-04-20T15:25:49.145" v="5006" actId="20577"/>
        <pc:sldMkLst>
          <pc:docMk/>
          <pc:sldMk cId="2700316892" sldId="11412"/>
        </pc:sldMkLst>
        <pc:spChg chg="mod">
          <ac:chgData name="Daniel A. Horowitz" userId="8573e32a-b55d-4acd-b246-43a74ffa039b" providerId="ADAL" clId="{271D0C17-9BB3-48F7-A39B-91F11AEC4893}" dt="2026-04-20T15:25:49.145" v="5006" actId="20577"/>
          <ac:spMkLst>
            <pc:docMk/>
            <pc:sldMk cId="2700316892" sldId="11412"/>
            <ac:spMk id="2" creationId="{433A7439-C022-E101-8E42-431EDBEF6847}"/>
          </ac:spMkLst>
        </pc:spChg>
        <pc:spChg chg="mod">
          <ac:chgData name="Daniel A. Horowitz" userId="8573e32a-b55d-4acd-b246-43a74ffa039b" providerId="ADAL" clId="{271D0C17-9BB3-48F7-A39B-91F11AEC4893}" dt="2026-04-18T17:12:39.728" v="3635" actId="20577"/>
          <ac:spMkLst>
            <pc:docMk/>
            <pc:sldMk cId="2700316892" sldId="11412"/>
            <ac:spMk id="3" creationId="{3A051F47-FB5C-FB96-0DF4-A8C848219BE0}"/>
          </ac:spMkLst>
        </pc:spChg>
      </pc:sldChg>
      <pc:sldChg chg="modSp add mod">
        <pc:chgData name="Daniel A. Horowitz" userId="8573e32a-b55d-4acd-b246-43a74ffa039b" providerId="ADAL" clId="{271D0C17-9BB3-48F7-A39B-91F11AEC4893}" dt="2026-04-18T17:13:27.603" v="3656" actId="20577"/>
        <pc:sldMkLst>
          <pc:docMk/>
          <pc:sldMk cId="3371189937" sldId="11413"/>
        </pc:sldMkLst>
        <pc:spChg chg="mod">
          <ac:chgData name="Daniel A. Horowitz" userId="8573e32a-b55d-4acd-b246-43a74ffa039b" providerId="ADAL" clId="{271D0C17-9BB3-48F7-A39B-91F11AEC4893}" dt="2026-04-18T17:13:27.603" v="3656" actId="20577"/>
          <ac:spMkLst>
            <pc:docMk/>
            <pc:sldMk cId="3371189937" sldId="11413"/>
            <ac:spMk id="2" creationId="{E910FA80-DF22-77D3-4DE2-D9BD429AD943}"/>
          </ac:spMkLst>
        </pc:spChg>
      </pc:sldChg>
      <pc:sldChg chg="modSp add mod">
        <pc:chgData name="Daniel A. Horowitz" userId="8573e32a-b55d-4acd-b246-43a74ffa039b" providerId="ADAL" clId="{271D0C17-9BB3-48F7-A39B-91F11AEC4893}" dt="2026-04-18T17:38:59.523" v="3764" actId="20577"/>
        <pc:sldMkLst>
          <pc:docMk/>
          <pc:sldMk cId="3781946520" sldId="11415"/>
        </pc:sldMkLst>
        <pc:spChg chg="mod">
          <ac:chgData name="Daniel A. Horowitz" userId="8573e32a-b55d-4acd-b246-43a74ffa039b" providerId="ADAL" clId="{271D0C17-9BB3-48F7-A39B-91F11AEC4893}" dt="2026-04-18T17:38:59.523" v="3764" actId="20577"/>
          <ac:spMkLst>
            <pc:docMk/>
            <pc:sldMk cId="3781946520" sldId="11415"/>
            <ac:spMk id="2" creationId="{B5A557B9-49AA-777C-4575-A283B1C5D265}"/>
          </ac:spMkLst>
        </pc:spChg>
        <pc:spChg chg="mod">
          <ac:chgData name="Daniel A. Horowitz" userId="8573e32a-b55d-4acd-b246-43a74ffa039b" providerId="ADAL" clId="{271D0C17-9BB3-48F7-A39B-91F11AEC4893}" dt="2026-04-18T17:37:45.865" v="3744" actId="20577"/>
          <ac:spMkLst>
            <pc:docMk/>
            <pc:sldMk cId="3781946520" sldId="11415"/>
            <ac:spMk id="3" creationId="{DEDC1D06-56BB-0896-9950-F772F889AE8C}"/>
          </ac:spMkLst>
        </pc:spChg>
      </pc:sldChg>
      <pc:sldChg chg="modSp add mod">
        <pc:chgData name="Daniel A. Horowitz" userId="8573e32a-b55d-4acd-b246-43a74ffa039b" providerId="ADAL" clId="{271D0C17-9BB3-48F7-A39B-91F11AEC4893}" dt="2026-04-20T15:45:22.766" v="5012" actId="6549"/>
        <pc:sldMkLst>
          <pc:docMk/>
          <pc:sldMk cId="1074008191" sldId="11416"/>
        </pc:sldMkLst>
        <pc:spChg chg="mod">
          <ac:chgData name="Daniel A. Horowitz" userId="8573e32a-b55d-4acd-b246-43a74ffa039b" providerId="ADAL" clId="{271D0C17-9BB3-48F7-A39B-91F11AEC4893}" dt="2026-04-20T15:45:22.766" v="5012" actId="6549"/>
          <ac:spMkLst>
            <pc:docMk/>
            <pc:sldMk cId="1074008191" sldId="11416"/>
            <ac:spMk id="2" creationId="{7AA759DB-44A6-85B0-CEA9-817F6E658E31}"/>
          </ac:spMkLst>
        </pc:spChg>
      </pc:sldChg>
      <pc:sldChg chg="modSp add mod">
        <pc:chgData name="Daniel A. Horowitz" userId="8573e32a-b55d-4acd-b246-43a74ffa039b" providerId="ADAL" clId="{271D0C17-9BB3-48F7-A39B-91F11AEC4893}" dt="2026-04-18T17:42:22.418" v="3816" actId="20577"/>
        <pc:sldMkLst>
          <pc:docMk/>
          <pc:sldMk cId="3025257721" sldId="11418"/>
        </pc:sldMkLst>
        <pc:spChg chg="mod">
          <ac:chgData name="Daniel A. Horowitz" userId="8573e32a-b55d-4acd-b246-43a74ffa039b" providerId="ADAL" clId="{271D0C17-9BB3-48F7-A39B-91F11AEC4893}" dt="2026-04-18T17:42:22.418" v="3816" actId="20577"/>
          <ac:spMkLst>
            <pc:docMk/>
            <pc:sldMk cId="3025257721" sldId="11418"/>
            <ac:spMk id="2" creationId="{48910694-0D77-D869-C6FD-8AD248ABB216}"/>
          </ac:spMkLst>
        </pc:spChg>
      </pc:sldChg>
      <pc:sldChg chg="addSp modSp add mod">
        <pc:chgData name="Daniel A. Horowitz" userId="8573e32a-b55d-4acd-b246-43a74ffa039b" providerId="ADAL" clId="{271D0C17-9BB3-48F7-A39B-91F11AEC4893}" dt="2026-04-18T17:45:30.310" v="4041" actId="20577"/>
        <pc:sldMkLst>
          <pc:docMk/>
          <pc:sldMk cId="1302018856" sldId="11419"/>
        </pc:sldMkLst>
        <pc:spChg chg="mod">
          <ac:chgData name="Daniel A. Horowitz" userId="8573e32a-b55d-4acd-b246-43a74ffa039b" providerId="ADAL" clId="{271D0C17-9BB3-48F7-A39B-91F11AEC4893}" dt="2026-04-18T17:45:30.310" v="4041" actId="20577"/>
          <ac:spMkLst>
            <pc:docMk/>
            <pc:sldMk cId="1302018856" sldId="11419"/>
            <ac:spMk id="2" creationId="{6EC9F205-F5D7-DAA6-9CDC-B89DFABB276D}"/>
          </ac:spMkLst>
        </pc:spChg>
        <pc:spChg chg="mod">
          <ac:chgData name="Daniel A. Horowitz" userId="8573e32a-b55d-4acd-b246-43a74ffa039b" providerId="ADAL" clId="{271D0C17-9BB3-48F7-A39B-91F11AEC4893}" dt="2026-04-18T17:43:20.004" v="3878" actId="20577"/>
          <ac:spMkLst>
            <pc:docMk/>
            <pc:sldMk cId="1302018856" sldId="11419"/>
            <ac:spMk id="3" creationId="{7778E10D-265D-9653-83E8-D39EEE1F8C62}"/>
          </ac:spMkLst>
        </pc:spChg>
      </pc:sldChg>
      <pc:sldChg chg="modSp add mod">
        <pc:chgData name="Daniel A. Horowitz" userId="8573e32a-b55d-4acd-b246-43a74ffa039b" providerId="ADAL" clId="{271D0C17-9BB3-48F7-A39B-91F11AEC4893}" dt="2026-04-18T17:48:10.655" v="4193" actId="20577"/>
        <pc:sldMkLst>
          <pc:docMk/>
          <pc:sldMk cId="4123745090" sldId="11421"/>
        </pc:sldMkLst>
        <pc:spChg chg="mod">
          <ac:chgData name="Daniel A. Horowitz" userId="8573e32a-b55d-4acd-b246-43a74ffa039b" providerId="ADAL" clId="{271D0C17-9BB3-48F7-A39B-91F11AEC4893}" dt="2026-04-18T17:48:10.655" v="4193" actId="20577"/>
          <ac:spMkLst>
            <pc:docMk/>
            <pc:sldMk cId="4123745090" sldId="11421"/>
            <ac:spMk id="2" creationId="{CBCEB617-DA4D-AF96-96EE-43F9FE6A5243}"/>
          </ac:spMkLst>
        </pc:spChg>
        <pc:spChg chg="mod">
          <ac:chgData name="Daniel A. Horowitz" userId="8573e32a-b55d-4acd-b246-43a74ffa039b" providerId="ADAL" clId="{271D0C17-9BB3-48F7-A39B-91F11AEC4893}" dt="2026-04-18T17:47:26.516" v="4181" actId="20577"/>
          <ac:spMkLst>
            <pc:docMk/>
            <pc:sldMk cId="4123745090" sldId="11421"/>
            <ac:spMk id="3" creationId="{DDBA59F5-16AD-C8D2-20BB-139687B33654}"/>
          </ac:spMkLst>
        </pc:spChg>
      </pc:sldChg>
      <pc:sldChg chg="add">
        <pc:chgData name="Daniel A. Horowitz" userId="8573e32a-b55d-4acd-b246-43a74ffa039b" providerId="ADAL" clId="{271D0C17-9BB3-48F7-A39B-91F11AEC4893}" dt="2026-04-18T17:48:19.922" v="4194" actId="2890"/>
        <pc:sldMkLst>
          <pc:docMk/>
          <pc:sldMk cId="692749944" sldId="11422"/>
        </pc:sldMkLst>
      </pc:sldChg>
      <pc:sldChg chg="modSp add mod">
        <pc:chgData name="Daniel A. Horowitz" userId="8573e32a-b55d-4acd-b246-43a74ffa039b" providerId="ADAL" clId="{271D0C17-9BB3-48F7-A39B-91F11AEC4893}" dt="2026-04-18T17:51:13.259" v="4549" actId="20577"/>
        <pc:sldMkLst>
          <pc:docMk/>
          <pc:sldMk cId="1576081109" sldId="11423"/>
        </pc:sldMkLst>
        <pc:spChg chg="mod">
          <ac:chgData name="Daniel A. Horowitz" userId="8573e32a-b55d-4acd-b246-43a74ffa039b" providerId="ADAL" clId="{271D0C17-9BB3-48F7-A39B-91F11AEC4893}" dt="2026-04-18T17:51:13.259" v="4549" actId="20577"/>
          <ac:spMkLst>
            <pc:docMk/>
            <pc:sldMk cId="1576081109" sldId="11423"/>
            <ac:spMk id="2" creationId="{D4595155-66B0-1A01-50AF-5232346B435C}"/>
          </ac:spMkLst>
        </pc:spChg>
        <pc:spChg chg="mod">
          <ac:chgData name="Daniel A. Horowitz" userId="8573e32a-b55d-4acd-b246-43a74ffa039b" providerId="ADAL" clId="{271D0C17-9BB3-48F7-A39B-91F11AEC4893}" dt="2026-04-18T17:49:18.282" v="4233" actId="20577"/>
          <ac:spMkLst>
            <pc:docMk/>
            <pc:sldMk cId="1576081109" sldId="11423"/>
            <ac:spMk id="3" creationId="{7E5D1D08-47F8-63EE-2A70-899264E01B33}"/>
          </ac:spMkLst>
        </pc:spChg>
      </pc:sldChg>
      <pc:sldChg chg="addSp delSp modSp add mod">
        <pc:chgData name="Daniel A. Horowitz" userId="8573e32a-b55d-4acd-b246-43a74ffa039b" providerId="ADAL" clId="{271D0C17-9BB3-48F7-A39B-91F11AEC4893}" dt="2026-04-18T18:03:48.323" v="4663"/>
        <pc:sldMkLst>
          <pc:docMk/>
          <pc:sldMk cId="1546894413" sldId="11424"/>
        </pc:sldMkLst>
        <pc:picChg chg="add mod">
          <ac:chgData name="Daniel A. Horowitz" userId="8573e32a-b55d-4acd-b246-43a74ffa039b" providerId="ADAL" clId="{271D0C17-9BB3-48F7-A39B-91F11AEC4893}" dt="2026-04-18T18:03:48.323" v="4663"/>
          <ac:picMkLst>
            <pc:docMk/>
            <pc:sldMk cId="1546894413" sldId="11424"/>
            <ac:picMk id="3082" creationId="{A46CAFDB-A549-3A19-A101-BEC417236B9D}"/>
          </ac:picMkLst>
        </pc:picChg>
      </pc:sldChg>
      <pc:sldChg chg="modSp add mod">
        <pc:chgData name="Daniel A. Horowitz" userId="8573e32a-b55d-4acd-b246-43a74ffa039b" providerId="ADAL" clId="{271D0C17-9BB3-48F7-A39B-91F11AEC4893}" dt="2026-04-21T22:41:16.789" v="5224" actId="27636"/>
        <pc:sldMkLst>
          <pc:docMk/>
          <pc:sldMk cId="918365838" sldId="11425"/>
        </pc:sldMkLst>
        <pc:spChg chg="mod">
          <ac:chgData name="Daniel A. Horowitz" userId="8573e32a-b55d-4acd-b246-43a74ffa039b" providerId="ADAL" clId="{271D0C17-9BB3-48F7-A39B-91F11AEC4893}" dt="2026-04-21T22:41:16.789" v="5224" actId="27636"/>
          <ac:spMkLst>
            <pc:docMk/>
            <pc:sldMk cId="918365838" sldId="11425"/>
            <ac:spMk id="3" creationId="{1A934FDA-A548-2A81-AA3F-185DFBC8CE99}"/>
          </ac:spMkLst>
        </pc:spChg>
      </pc:sldChg>
      <pc:sldChg chg="modSp add mod">
        <pc:chgData name="Daniel A. Horowitz" userId="8573e32a-b55d-4acd-b246-43a74ffa039b" providerId="ADAL" clId="{271D0C17-9BB3-48F7-A39B-91F11AEC4893}" dt="2026-04-21T22:41:26.507" v="5226" actId="27636"/>
        <pc:sldMkLst>
          <pc:docMk/>
          <pc:sldMk cId="798362809" sldId="11426"/>
        </pc:sldMkLst>
        <pc:spChg chg="mod">
          <ac:chgData name="Daniel A. Horowitz" userId="8573e32a-b55d-4acd-b246-43a74ffa039b" providerId="ADAL" clId="{271D0C17-9BB3-48F7-A39B-91F11AEC4893}" dt="2026-04-21T22:41:26.507" v="5226" actId="27636"/>
          <ac:spMkLst>
            <pc:docMk/>
            <pc:sldMk cId="798362809" sldId="11426"/>
            <ac:spMk id="3" creationId="{D0F22EF8-62C1-90E3-9C0B-BA43C051AC18}"/>
          </ac:spMkLst>
        </pc:spChg>
      </pc:sldChg>
      <pc:sldChg chg="modSp add mod">
        <pc:chgData name="Daniel A. Horowitz" userId="8573e32a-b55d-4acd-b246-43a74ffa039b" providerId="ADAL" clId="{271D0C17-9BB3-48F7-A39B-91F11AEC4893}" dt="2026-04-21T22:41:48.492" v="5229" actId="20577"/>
        <pc:sldMkLst>
          <pc:docMk/>
          <pc:sldMk cId="2000501757" sldId="11427"/>
        </pc:sldMkLst>
        <pc:spChg chg="mod">
          <ac:chgData name="Daniel A. Horowitz" userId="8573e32a-b55d-4acd-b246-43a74ffa039b" providerId="ADAL" clId="{271D0C17-9BB3-48F7-A39B-91F11AEC4893}" dt="2026-04-21T22:41:48.492" v="5229" actId="20577"/>
          <ac:spMkLst>
            <pc:docMk/>
            <pc:sldMk cId="2000501757" sldId="11427"/>
            <ac:spMk id="3" creationId="{2234C725-C3E9-0534-9DC8-81F8C66F8FBB}"/>
          </ac:spMkLst>
        </pc:spChg>
      </pc:sldChg>
      <pc:sldChg chg="modSp add mod">
        <pc:chgData name="Daniel A. Horowitz" userId="8573e32a-b55d-4acd-b246-43a74ffa039b" providerId="ADAL" clId="{271D0C17-9BB3-48F7-A39B-91F11AEC4893}" dt="2026-04-24T15:58:58.948" v="5329" actId="20577"/>
        <pc:sldMkLst>
          <pc:docMk/>
          <pc:sldMk cId="454396110" sldId="11428"/>
        </pc:sldMkLst>
        <pc:spChg chg="mod">
          <ac:chgData name="Daniel A. Horowitz" userId="8573e32a-b55d-4acd-b246-43a74ffa039b" providerId="ADAL" clId="{271D0C17-9BB3-48F7-A39B-91F11AEC4893}" dt="2026-04-24T15:58:58.948" v="5329" actId="20577"/>
          <ac:spMkLst>
            <pc:docMk/>
            <pc:sldMk cId="454396110" sldId="11428"/>
            <ac:spMk id="3" creationId="{F5B5F06D-185D-CB22-F3CB-7C94EA71FA03}"/>
          </ac:spMkLst>
        </pc:spChg>
      </pc:sldChg>
      <pc:sldChg chg="modSp add mod">
        <pc:chgData name="Daniel A. Horowitz" userId="8573e32a-b55d-4acd-b246-43a74ffa039b" providerId="ADAL" clId="{271D0C17-9BB3-48F7-A39B-91F11AEC4893}" dt="2026-04-21T22:45:46.495" v="5244" actId="20577"/>
        <pc:sldMkLst>
          <pc:docMk/>
          <pc:sldMk cId="719486640" sldId="11429"/>
        </pc:sldMkLst>
        <pc:spChg chg="mod">
          <ac:chgData name="Daniel A. Horowitz" userId="8573e32a-b55d-4acd-b246-43a74ffa039b" providerId="ADAL" clId="{271D0C17-9BB3-48F7-A39B-91F11AEC4893}" dt="2026-04-21T22:45:46.495" v="5244" actId="20577"/>
          <ac:spMkLst>
            <pc:docMk/>
            <pc:sldMk cId="719486640" sldId="11429"/>
            <ac:spMk id="3" creationId="{3F3397F9-6622-329C-9078-05B6E48B4ADA}"/>
          </ac:spMkLst>
        </pc:spChg>
      </pc:sldChg>
      <pc:sldChg chg="modSp add mod">
        <pc:chgData name="Daniel A. Horowitz" userId="8573e32a-b55d-4acd-b246-43a74ffa039b" providerId="ADAL" clId="{271D0C17-9BB3-48F7-A39B-91F11AEC4893}" dt="2026-04-24T15:59:31.653" v="5357" actId="20577"/>
        <pc:sldMkLst>
          <pc:docMk/>
          <pc:sldMk cId="293839778" sldId="11430"/>
        </pc:sldMkLst>
        <pc:spChg chg="mod">
          <ac:chgData name="Daniel A. Horowitz" userId="8573e32a-b55d-4acd-b246-43a74ffa039b" providerId="ADAL" clId="{271D0C17-9BB3-48F7-A39B-91F11AEC4893}" dt="2026-04-24T15:59:31.653" v="5357" actId="20577"/>
          <ac:spMkLst>
            <pc:docMk/>
            <pc:sldMk cId="293839778" sldId="11430"/>
            <ac:spMk id="3" creationId="{13E73010-CACD-A4AB-F648-6607371DCF1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870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2063" y="868363"/>
            <a:ext cx="4171950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5" tIns="46243" rIns="92485" bIns="4624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44724"/>
            <a:ext cx="7388860" cy="2736592"/>
          </a:xfrm>
          <a:prstGeom prst="rect">
            <a:avLst/>
          </a:prstGeom>
        </p:spPr>
        <p:txBody>
          <a:bodyPr vert="horz" lIns="92485" tIns="46243" rIns="92485" bIns="4624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2656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" y="2441196"/>
            <a:ext cx="4419600" cy="1972543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152400" y="4639074"/>
            <a:ext cx="5000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r>
              <a:rPr lang="en-US" sz="80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opinions expressed in this presentation are those of the speaker. The International Foundation</a:t>
            </a:r>
            <a:br>
              <a:rPr lang="en-US" sz="80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80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disclaims responsibility for views expressed and statements made by the program speakers.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" y="227591"/>
            <a:ext cx="8839200" cy="2086544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9603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57124"/>
            <a:ext cx="8229600" cy="4110532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2399" y="978"/>
            <a:ext cx="8839201" cy="85958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7261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20809"/>
            <a:ext cx="8229600" cy="343955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2399" y="0"/>
            <a:ext cx="8839201" cy="1532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1635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EA7207-FE27-4E0D-861A-6FBA82D91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193" y="1609736"/>
            <a:ext cx="7351614" cy="19254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78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8167" y="169644"/>
            <a:ext cx="8843433" cy="417327"/>
          </a:xfrm>
        </p:spPr>
        <p:txBody>
          <a:bodyPr anchor="t">
            <a:normAutofit/>
          </a:bodyPr>
          <a:lstStyle>
            <a:lvl1pPr algn="ctr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202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18AAB-8140-3181-BF8B-35B33D4A57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457345"/>
            <a:ext cx="8246962" cy="566739"/>
          </a:xfrm>
        </p:spPr>
        <p:txBody>
          <a:bodyPr anchor="t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6CD5DAD-3591-DE25-7660-9683B210E9C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4092455"/>
            <a:ext cx="8246962" cy="8583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D517CB1-2CFF-F816-DEF4-1052DEEF2A5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57201" y="192728"/>
            <a:ext cx="8246962" cy="319963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5549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52398" y="162980"/>
            <a:ext cx="8839201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Takeaways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57124"/>
            <a:ext cx="8229600" cy="4110532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838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ey Takeawa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57124"/>
            <a:ext cx="6366933" cy="4110532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88708D-82D4-695F-A737-A38B1433DA76}"/>
              </a:ext>
            </a:extLst>
          </p:cNvPr>
          <p:cNvGrpSpPr/>
          <p:nvPr userDrawn="1"/>
        </p:nvGrpSpPr>
        <p:grpSpPr>
          <a:xfrm>
            <a:off x="6941976" y="0"/>
            <a:ext cx="2202024" cy="5143500"/>
            <a:chOff x="6941976" y="0"/>
            <a:chExt cx="2202024" cy="51435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F4028-DA02-830A-B7DF-A534271EE1E7}"/>
                </a:ext>
              </a:extLst>
            </p:cNvPr>
            <p:cNvSpPr/>
            <p:nvPr userDrawn="1"/>
          </p:nvSpPr>
          <p:spPr>
            <a:xfrm>
              <a:off x="6946232" y="0"/>
              <a:ext cx="2197768" cy="5143500"/>
            </a:xfrm>
            <a:prstGeom prst="rect">
              <a:avLst/>
            </a:prstGeom>
            <a:solidFill>
              <a:srgbClr val="83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Content Placeholder 5">
              <a:extLst>
                <a:ext uri="{FF2B5EF4-FFF2-40B4-BE49-F238E27FC236}">
                  <a16:creationId xmlns:a16="http://schemas.microsoft.com/office/drawing/2014/main" id="{AE078746-3237-9246-675A-7AEF2CC8093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41976" y="776085"/>
              <a:ext cx="2202024" cy="111684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600" b="1" dirty="0">
                  <a:solidFill>
                    <a:schemeClr val="tx1"/>
                  </a:solidFill>
                </a:rPr>
                <a:t>Your Feedback </a:t>
              </a:r>
              <a:br>
                <a:rPr lang="en-US" sz="1600" b="1" dirty="0">
                  <a:solidFill>
                    <a:schemeClr val="tx1"/>
                  </a:solidFill>
                </a:rPr>
              </a:br>
              <a:r>
                <a:rPr lang="en-US" sz="1600" b="1" dirty="0">
                  <a:solidFill>
                    <a:schemeClr val="tx1"/>
                  </a:solidFill>
                </a:rPr>
                <a:t>Is Important. Please Scan </a:t>
              </a:r>
              <a:br>
                <a:rPr lang="en-US" sz="1600" b="1" dirty="0">
                  <a:solidFill>
                    <a:schemeClr val="tx1"/>
                  </a:solidFill>
                </a:rPr>
              </a:br>
              <a:r>
                <a:rPr lang="en-US" sz="1600" b="1" dirty="0">
                  <a:solidFill>
                    <a:schemeClr val="tx1"/>
                  </a:solidFill>
                </a:rPr>
                <a:t>This QR Code.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Content Placeholder 5">
              <a:extLst>
                <a:ext uri="{FF2B5EF4-FFF2-40B4-BE49-F238E27FC236}">
                  <a16:creationId xmlns:a16="http://schemas.microsoft.com/office/drawing/2014/main" id="{DC322CAC-DF08-0A0B-7E19-BBEF320C283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46642" y="2131984"/>
              <a:ext cx="2192693" cy="3435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600" dirty="0">
                  <a:solidFill>
                    <a:schemeClr val="bg1"/>
                  </a:solidFill>
                </a:rPr>
                <a:t>Session Evaluation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E054316-88AA-552D-9160-9BBF18BEB6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3763" y="2530988"/>
            <a:ext cx="1298451" cy="1298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F95280-FBEB-BE5F-AF72-3551AFEAF986}"/>
              </a:ext>
            </a:extLst>
          </p:cNvPr>
          <p:cNvSpPr txBox="1"/>
          <p:nvPr userDrawn="1"/>
        </p:nvSpPr>
        <p:spPr>
          <a:xfrm>
            <a:off x="152399" y="162980"/>
            <a:ext cx="6654801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148089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Takeawa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9AC6AA8-7811-6177-D927-CCDCDD4F63AB}"/>
              </a:ext>
            </a:extLst>
          </p:cNvPr>
          <p:cNvGrpSpPr/>
          <p:nvPr userDrawn="1"/>
        </p:nvGrpSpPr>
        <p:grpSpPr>
          <a:xfrm>
            <a:off x="6941976" y="0"/>
            <a:ext cx="2202024" cy="5143500"/>
            <a:chOff x="6941976" y="0"/>
            <a:chExt cx="2202024" cy="51435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F4028-DA02-830A-B7DF-A534271EE1E7}"/>
                </a:ext>
              </a:extLst>
            </p:cNvPr>
            <p:cNvSpPr/>
            <p:nvPr userDrawn="1"/>
          </p:nvSpPr>
          <p:spPr>
            <a:xfrm>
              <a:off x="6946232" y="0"/>
              <a:ext cx="2197768" cy="5143500"/>
            </a:xfrm>
            <a:prstGeom prst="rect">
              <a:avLst/>
            </a:prstGeom>
            <a:solidFill>
              <a:srgbClr val="83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Content Placeholder 5">
              <a:extLst>
                <a:ext uri="{FF2B5EF4-FFF2-40B4-BE49-F238E27FC236}">
                  <a16:creationId xmlns:a16="http://schemas.microsoft.com/office/drawing/2014/main" id="{A6C176D5-E57E-548F-8599-CE01BEB7FB3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41976" y="124126"/>
              <a:ext cx="2202024" cy="110751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600" b="1" dirty="0">
                  <a:solidFill>
                    <a:schemeClr val="tx1"/>
                  </a:solidFill>
                </a:rPr>
                <a:t>Your Feedback </a:t>
              </a:r>
              <a:br>
                <a:rPr lang="en-US" sz="1600" b="1" dirty="0">
                  <a:solidFill>
                    <a:schemeClr val="tx1"/>
                  </a:solidFill>
                </a:rPr>
              </a:br>
              <a:r>
                <a:rPr lang="en-US" sz="1600" b="1" dirty="0">
                  <a:solidFill>
                    <a:schemeClr val="tx1"/>
                  </a:solidFill>
                </a:rPr>
                <a:t>Is Important. Please Scan </a:t>
              </a:r>
              <a:br>
                <a:rPr lang="en-US" sz="1600" b="1" dirty="0">
                  <a:solidFill>
                    <a:schemeClr val="tx1"/>
                  </a:solidFill>
                </a:rPr>
              </a:br>
              <a:r>
                <a:rPr lang="en-US" sz="1600" b="1" dirty="0">
                  <a:solidFill>
                    <a:schemeClr val="tx1"/>
                  </a:solidFill>
                </a:rPr>
                <a:t>These QR Codes.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" name="Content Placeholder 5">
              <a:extLst>
                <a:ext uri="{FF2B5EF4-FFF2-40B4-BE49-F238E27FC236}">
                  <a16:creationId xmlns:a16="http://schemas.microsoft.com/office/drawing/2014/main" id="{1559B264-047E-2C93-A32C-CD2239E7B84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46642" y="1299576"/>
              <a:ext cx="2192693" cy="3435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600" dirty="0">
                  <a:solidFill>
                    <a:schemeClr val="bg1"/>
                  </a:solidFill>
                </a:rPr>
                <a:t>Session Evaluation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" name="Content Placeholder 5">
              <a:extLst>
                <a:ext uri="{FF2B5EF4-FFF2-40B4-BE49-F238E27FC236}">
                  <a16:creationId xmlns:a16="http://schemas.microsoft.com/office/drawing/2014/main" id="{11FF79A4-1344-A135-3706-5A36C0F4B5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46642" y="3171115"/>
              <a:ext cx="2192693" cy="3435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600" dirty="0">
                  <a:solidFill>
                    <a:schemeClr val="bg1"/>
                  </a:solidFill>
                </a:rPr>
                <a:t>Program Evaluation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57124"/>
            <a:ext cx="6366933" cy="4110532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83F8B-6081-CE9E-5426-F7CD5DE42B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3763" y="1698580"/>
            <a:ext cx="1298451" cy="12984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86610B-06FD-57BB-16F4-67049B5860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3763" y="3570119"/>
            <a:ext cx="1298451" cy="1298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49418C-EAAF-9BEE-23B1-BE8D08B2A006}"/>
              </a:ext>
            </a:extLst>
          </p:cNvPr>
          <p:cNvSpPr txBox="1"/>
          <p:nvPr userDrawn="1"/>
        </p:nvSpPr>
        <p:spPr>
          <a:xfrm>
            <a:off x="152399" y="162980"/>
            <a:ext cx="6671734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391170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BD2428-0247-3B43-CCA1-BA746C6C52DB}"/>
              </a:ext>
            </a:extLst>
          </p:cNvPr>
          <p:cNvGrpSpPr/>
          <p:nvPr userDrawn="1"/>
        </p:nvGrpSpPr>
        <p:grpSpPr>
          <a:xfrm>
            <a:off x="0" y="136326"/>
            <a:ext cx="9144000" cy="5007174"/>
            <a:chOff x="0" y="136326"/>
            <a:chExt cx="9144000" cy="500717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F3438AE-F723-98DC-DF33-F0E7A17F7156}"/>
                </a:ext>
              </a:extLst>
            </p:cNvPr>
            <p:cNvSpPr/>
            <p:nvPr userDrawn="1"/>
          </p:nvSpPr>
          <p:spPr>
            <a:xfrm>
              <a:off x="0" y="136326"/>
              <a:ext cx="9144000" cy="5007174"/>
            </a:xfrm>
            <a:prstGeom prst="rect">
              <a:avLst/>
            </a:prstGeom>
            <a:solidFill>
              <a:srgbClr val="83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Content Placeholder 5">
              <a:extLst>
                <a:ext uri="{FF2B5EF4-FFF2-40B4-BE49-F238E27FC236}">
                  <a16:creationId xmlns:a16="http://schemas.microsoft.com/office/drawing/2014/main" id="{71862493-BC8C-512E-F3C1-2407E2FBB5E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0" y="609318"/>
              <a:ext cx="9144000" cy="8555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chemeClr val="tx1"/>
                  </a:solidFill>
                </a:rPr>
                <a:t>Your Feedback Is Important.</a:t>
              </a:r>
              <a:br>
                <a:rPr lang="en-US" sz="2400" b="1" dirty="0">
                  <a:solidFill>
                    <a:schemeClr val="tx1"/>
                  </a:solidFill>
                </a:rPr>
              </a:br>
              <a:r>
                <a:rPr lang="en-US" sz="2400" b="1" dirty="0">
                  <a:solidFill>
                    <a:schemeClr val="tx1"/>
                  </a:solidFill>
                </a:rPr>
                <a:t>Please Scan This QR Code.</a:t>
              </a:r>
            </a:p>
          </p:txBody>
        </p:sp>
        <p:sp>
          <p:nvSpPr>
            <p:cNvPr id="12" name="Content Placeholder 5">
              <a:extLst>
                <a:ext uri="{FF2B5EF4-FFF2-40B4-BE49-F238E27FC236}">
                  <a16:creationId xmlns:a16="http://schemas.microsoft.com/office/drawing/2014/main" id="{61A95178-7116-448D-2D5D-66F919A220E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348885" y="3517430"/>
              <a:ext cx="2446230" cy="3827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800" dirty="0">
                  <a:solidFill>
                    <a:schemeClr val="bg1"/>
                  </a:solidFill>
                </a:rPr>
                <a:t>Session Evaluation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897A6EE-6057-1EF1-89DC-6356D78A0F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2774" y="2142537"/>
            <a:ext cx="1298451" cy="12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6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8CE171C-97F2-8D91-659F-FFCDA35B61DA}"/>
              </a:ext>
            </a:extLst>
          </p:cNvPr>
          <p:cNvGrpSpPr/>
          <p:nvPr userDrawn="1"/>
        </p:nvGrpSpPr>
        <p:grpSpPr>
          <a:xfrm>
            <a:off x="0" y="136326"/>
            <a:ext cx="9144000" cy="5007174"/>
            <a:chOff x="0" y="136326"/>
            <a:chExt cx="9144000" cy="500717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0C026E1-10C7-A6F8-5D1F-37488633F716}"/>
                </a:ext>
              </a:extLst>
            </p:cNvPr>
            <p:cNvGrpSpPr/>
            <p:nvPr userDrawn="1"/>
          </p:nvGrpSpPr>
          <p:grpSpPr>
            <a:xfrm>
              <a:off x="0" y="136326"/>
              <a:ext cx="9144000" cy="5007174"/>
              <a:chOff x="0" y="136326"/>
              <a:chExt cx="9144000" cy="500717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3438AE-F723-98DC-DF33-F0E7A17F7156}"/>
                  </a:ext>
                </a:extLst>
              </p:cNvPr>
              <p:cNvSpPr/>
              <p:nvPr userDrawn="1"/>
            </p:nvSpPr>
            <p:spPr>
              <a:xfrm>
                <a:off x="0" y="136326"/>
                <a:ext cx="9144000" cy="5007174"/>
              </a:xfrm>
              <a:prstGeom prst="rect">
                <a:avLst/>
              </a:prstGeom>
              <a:solidFill>
                <a:srgbClr val="83B3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Content Placeholder 5">
                <a:extLst>
                  <a:ext uri="{FF2B5EF4-FFF2-40B4-BE49-F238E27FC236}">
                    <a16:creationId xmlns:a16="http://schemas.microsoft.com/office/drawing/2014/main" id="{975425B9-58C4-5919-F7DA-7F8F5EF0A8D4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0" y="609318"/>
                <a:ext cx="9144000" cy="85558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ts val="600"/>
                  </a:spcBef>
                  <a:buClr>
                    <a:schemeClr val="tx2"/>
                  </a:buClr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  <a:lvl2pPr marL="742950" indent="-28575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2pPr>
                <a:lvl3pPr marL="1143000" indent="-228600" algn="l" defTabSz="914400" rtl="0" eaLnBrk="1" latinLnBrk="0" hangingPunct="1">
                  <a:spcBef>
                    <a:spcPts val="600"/>
                  </a:spcBef>
                  <a:buClr>
                    <a:schemeClr val="tx2"/>
                  </a:buClr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3pPr>
                <a:lvl4pPr marL="1600200" indent="-228600" algn="l" defTabSz="914400" rtl="0" eaLnBrk="1" latinLnBrk="0" hangingPunct="1">
                  <a:spcBef>
                    <a:spcPts val="6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4pPr>
                <a:lvl5pPr marL="2057400" indent="-228600" algn="l" defTabSz="914400" rtl="0" eaLnBrk="1" latinLnBrk="0" hangingPunct="1">
                  <a:spcBef>
                    <a:spcPts val="600"/>
                  </a:spcBef>
                  <a:buClr>
                    <a:schemeClr val="tx2"/>
                  </a:buClr>
                  <a:buFont typeface="Arial" pitchFamily="34" charset="0"/>
                  <a:buChar char="»"/>
                  <a:defRPr sz="1600" kern="12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Your Feedback Is Important.</a:t>
                </a:r>
                <a:br>
                  <a:rPr lang="en-US" sz="2400" b="1" dirty="0">
                    <a:solidFill>
                      <a:schemeClr val="tx1"/>
                    </a:solidFill>
                  </a:rPr>
                </a:br>
                <a:r>
                  <a:rPr lang="en-US" sz="2400" b="1" dirty="0">
                    <a:solidFill>
                      <a:schemeClr val="tx1"/>
                    </a:solidFill>
                  </a:rPr>
                  <a:t>Please Scan These QR Codes.</a:t>
                </a:r>
              </a:p>
            </p:txBody>
          </p:sp>
        </p:grpSp>
        <p:sp>
          <p:nvSpPr>
            <p:cNvPr id="3" name="Content Placeholder 5">
              <a:extLst>
                <a:ext uri="{FF2B5EF4-FFF2-40B4-BE49-F238E27FC236}">
                  <a16:creationId xmlns:a16="http://schemas.microsoft.com/office/drawing/2014/main" id="{0E8243F7-AFF9-4449-A726-7FD7559C97E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510754" y="3520540"/>
              <a:ext cx="2446230" cy="3827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800" dirty="0">
                  <a:solidFill>
                    <a:schemeClr val="bg1"/>
                  </a:solidFill>
                </a:rPr>
                <a:t>Session Evaluation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Content Placeholder 5">
              <a:extLst>
                <a:ext uri="{FF2B5EF4-FFF2-40B4-BE49-F238E27FC236}">
                  <a16:creationId xmlns:a16="http://schemas.microsoft.com/office/drawing/2014/main" id="{B0949CB3-F50B-D81E-19F7-57C809C8E67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199457" y="3520540"/>
              <a:ext cx="2446230" cy="3827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marL="742950" indent="-28575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2pPr>
              <a:lvl3pPr marL="11430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3pPr>
              <a:lvl4pPr marL="1600200" indent="-228600" algn="l" defTabSz="914400" rtl="0" eaLnBrk="1" latinLnBrk="0" hangingPunct="1">
                <a:spcBef>
                  <a:spcPts val="6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4pPr>
              <a:lvl5pPr marL="2057400" indent="-228600" algn="l" defTabSz="914400" rtl="0" eaLnBrk="1" latinLnBrk="0" hangingPunct="1">
                <a:spcBef>
                  <a:spcPts val="600"/>
                </a:spcBef>
                <a:buClr>
                  <a:schemeClr val="tx2"/>
                </a:buClr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800" dirty="0">
                  <a:solidFill>
                    <a:schemeClr val="bg1"/>
                  </a:solidFill>
                </a:rPr>
                <a:t>Program Evaluation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897BA43-A4FE-DACA-6CE9-F5BB53CA9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4643" y="2142539"/>
            <a:ext cx="1298451" cy="12984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A574A9-0410-D18D-2E1E-79E2484340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0235" y="2142539"/>
            <a:ext cx="1298451" cy="12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931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5326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19618"/>
            <a:ext cx="8229600" cy="3449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4" r:id="rId5"/>
    <p:sldLayoutId id="2147483652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Tahoma" pitchFamily="34" charset="0"/>
          <a:ea typeface="Tahoma" pitchFamily="34" charset="0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tx2"/>
        </a:buClr>
        <a:buFont typeface="Arial" pitchFamily="34" charset="0"/>
        <a:buChar char="»"/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162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6" pos="96" userDrawn="1">
          <p15:clr>
            <a:srgbClr val="F26B43"/>
          </p15:clr>
        </p15:guide>
        <p15:guide id="7" pos="5664" userDrawn="1">
          <p15:clr>
            <a:srgbClr val="F26B43"/>
          </p15:clr>
        </p15:guide>
        <p15:guide id="8" pos="54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93061D7-1BD3-4779-8D6C-E1F22B1D0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200" b="1" dirty="0"/>
          </a:p>
          <a:p>
            <a:pPr marL="0" indent="0" algn="ctr">
              <a:buNone/>
            </a:pPr>
            <a:endParaRPr lang="en-US" sz="2200" b="1" dirty="0"/>
          </a:p>
          <a:p>
            <a:pPr marL="0" indent="0" algn="ctr">
              <a:buNone/>
            </a:pPr>
            <a:r>
              <a:rPr lang="en-US" sz="2200" b="1" dirty="0"/>
              <a:t>Mark E. Belland, Esquire</a:t>
            </a:r>
            <a:endParaRPr lang="en-US" sz="2200" dirty="0"/>
          </a:p>
          <a:p>
            <a:pPr marL="0" indent="0" algn="ctr">
              <a:buNone/>
            </a:pPr>
            <a:r>
              <a:rPr lang="en-US" dirty="0"/>
              <a:t>Shareholder</a:t>
            </a:r>
          </a:p>
          <a:p>
            <a:pPr marL="0" indent="0" algn="ctr">
              <a:buNone/>
            </a:pPr>
            <a:r>
              <a:rPr lang="en-US" dirty="0"/>
              <a:t>O’Brien, Belland &amp; Bushinsky, LLC</a:t>
            </a:r>
          </a:p>
          <a:p>
            <a:pPr marL="0" indent="0" algn="ctr">
              <a:buNone/>
            </a:pPr>
            <a:r>
              <a:rPr lang="en-US" dirty="0"/>
              <a:t>Moorestown, NJ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81B16-4FF7-40D6-8996-E97990DE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dirty="0"/>
              <a:t>Policies and Your Joint Apprenticeship and Training Committee (“JATC”)</a:t>
            </a:r>
          </a:p>
        </p:txBody>
      </p:sp>
    </p:spTree>
    <p:extLst>
      <p:ext uri="{BB962C8B-B14F-4D97-AF65-F5344CB8AC3E}">
        <p14:creationId xmlns:p14="http://schemas.microsoft.com/office/powerpoint/2010/main" val="1230381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957124"/>
            <a:ext cx="8921263" cy="4110532"/>
          </a:xfrm>
        </p:spPr>
        <p:txBody>
          <a:bodyPr/>
          <a:lstStyle/>
          <a:p>
            <a:r>
              <a:rPr lang="en-US" sz="2600" dirty="0"/>
              <a:t>Core governance policies for training centers</a:t>
            </a:r>
          </a:p>
          <a:p>
            <a:r>
              <a:rPr lang="en-US" sz="2600" dirty="0"/>
              <a:t>Compliance with labor and employment laws through Equal Opportunity, and anti-harassment policies</a:t>
            </a:r>
          </a:p>
          <a:p>
            <a:r>
              <a:rPr lang="en-US" sz="2600" dirty="0"/>
              <a:t>Safety and workplace conduct standards</a:t>
            </a:r>
          </a:p>
          <a:p>
            <a:r>
              <a:rPr lang="en-US" sz="2600" dirty="0"/>
              <a:t>Technology, social media, and confidentiality considerations</a:t>
            </a:r>
          </a:p>
          <a:p>
            <a:r>
              <a:rPr lang="en-US" sz="2600" dirty="0"/>
              <a:t>Best practices for drafting, updating, and enforcing policies</a:t>
            </a:r>
          </a:p>
          <a:p>
            <a:r>
              <a:rPr lang="en-US" altLang="en-US" sz="2600" dirty="0"/>
              <a:t>Key Takeaways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978"/>
            <a:ext cx="8839201" cy="859580"/>
          </a:xfrm>
        </p:spPr>
        <p:txBody>
          <a:bodyPr/>
          <a:lstStyle/>
          <a:p>
            <a:r>
              <a:rPr lang="en-US" altLang="en-US" dirty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0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Risk Management</a:t>
            </a:r>
          </a:p>
          <a:p>
            <a:endParaRPr lang="en-US" dirty="0"/>
          </a:p>
          <a:p>
            <a:pPr lvl="1"/>
            <a:r>
              <a:rPr lang="en-US" dirty="0"/>
              <a:t>Reduce fraud, mismanagement, and legal liability </a:t>
            </a:r>
          </a:p>
          <a:p>
            <a:pPr lvl="1"/>
            <a:endParaRPr lang="en-US" dirty="0"/>
          </a:p>
          <a:p>
            <a:r>
              <a:rPr lang="en-US" dirty="0"/>
              <a:t>Compliance</a:t>
            </a:r>
          </a:p>
          <a:p>
            <a:endParaRPr lang="en-US" dirty="0"/>
          </a:p>
          <a:p>
            <a:pPr lvl="1"/>
            <a:r>
              <a:rPr lang="en-US" dirty="0"/>
              <a:t>Align with state, federal, and local requirements, grant conditions, and fiduciary duties </a:t>
            </a:r>
          </a:p>
          <a:p>
            <a:pPr lvl="1"/>
            <a:r>
              <a:rPr lang="en-US" dirty="0"/>
              <a:t>Demonstrate good governance to regulators and contributing employers </a:t>
            </a:r>
          </a:p>
          <a:p>
            <a:pPr marL="742950" lvl="2" indent="-342900"/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Policies are Critical</a:t>
            </a:r>
          </a:p>
        </p:txBody>
      </p:sp>
    </p:spTree>
    <p:extLst>
      <p:ext uri="{BB962C8B-B14F-4D97-AF65-F5344CB8AC3E}">
        <p14:creationId xmlns:p14="http://schemas.microsoft.com/office/powerpoint/2010/main" val="3359429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0D37B-DD8F-A3D8-8B20-B507155CC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50012-4DFE-435C-B9E2-87E7BC59F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Operational Integrity</a:t>
            </a:r>
          </a:p>
          <a:p>
            <a:pPr lvl="1"/>
            <a:r>
              <a:rPr lang="en-US" dirty="0"/>
              <a:t>Prevent arbitrary decision-making </a:t>
            </a:r>
          </a:p>
          <a:p>
            <a:pPr lvl="1"/>
            <a:r>
              <a:rPr lang="en-US" dirty="0"/>
              <a:t>Ensure fairness, consistency, and accountability </a:t>
            </a:r>
          </a:p>
          <a:p>
            <a:pPr lvl="1"/>
            <a:endParaRPr lang="en-US" dirty="0"/>
          </a:p>
          <a:p>
            <a:r>
              <a:rPr lang="en-US" dirty="0"/>
              <a:t>Reputation Protection</a:t>
            </a:r>
          </a:p>
          <a:p>
            <a:pPr lvl="1"/>
            <a:r>
              <a:rPr lang="en-US" dirty="0"/>
              <a:t>Builds trust with apprentices, journeypersons, unions, employers, and funders</a:t>
            </a:r>
          </a:p>
          <a:p>
            <a:pPr marL="742950" lvl="2" indent="-342900"/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0D3B1-99CE-678F-B91F-1E20EEFD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Policies are Critical</a:t>
            </a:r>
          </a:p>
        </p:txBody>
      </p:sp>
    </p:spTree>
    <p:extLst>
      <p:ext uri="{BB962C8B-B14F-4D97-AF65-F5344CB8AC3E}">
        <p14:creationId xmlns:p14="http://schemas.microsoft.com/office/powerpoint/2010/main" val="204283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Board of Trustees</a:t>
            </a:r>
          </a:p>
          <a:p>
            <a:endParaRPr lang="en-US" dirty="0"/>
          </a:p>
          <a:p>
            <a:pPr lvl="1"/>
            <a:r>
              <a:rPr lang="en-US" dirty="0"/>
              <a:t>Ultimate fiduciary responsibility </a:t>
            </a:r>
          </a:p>
          <a:p>
            <a:pPr lvl="1"/>
            <a:r>
              <a:rPr lang="en-US" dirty="0"/>
              <a:t>Approve policies, oversee compliance, and enforce accountability </a:t>
            </a:r>
          </a:p>
          <a:p>
            <a:pPr lvl="1"/>
            <a:endParaRPr lang="en-US" dirty="0"/>
          </a:p>
          <a:p>
            <a:r>
              <a:rPr lang="en-US" dirty="0"/>
              <a:t>Administrator or Director of Training</a:t>
            </a:r>
          </a:p>
          <a:p>
            <a:endParaRPr lang="en-US" dirty="0"/>
          </a:p>
          <a:p>
            <a:pPr lvl="1"/>
            <a:r>
              <a:rPr lang="en-US" dirty="0"/>
              <a:t>Implement policies in daily operations </a:t>
            </a:r>
          </a:p>
          <a:p>
            <a:pPr lvl="1"/>
            <a:r>
              <a:rPr lang="en-US" dirty="0"/>
              <a:t>Ensure staff adherence and proper documentation</a:t>
            </a:r>
          </a:p>
          <a:p>
            <a:pPr lvl="1"/>
            <a:r>
              <a:rPr lang="en-US" dirty="0"/>
              <a:t>Oversight of financial controls, budgets, and expenditures </a:t>
            </a:r>
          </a:p>
          <a:p>
            <a:pPr marL="742950" lvl="2" indent="-342900"/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Who is responsible?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2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3AF06-CE8A-C5A2-424A-026FB73DF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82312-2EFE-4EE1-CE6B-4A0C44B20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Instructors</a:t>
            </a:r>
          </a:p>
          <a:p>
            <a:pPr lvl="1"/>
            <a:r>
              <a:rPr lang="en-US" dirty="0"/>
              <a:t>Enforce policies at the operational level </a:t>
            </a:r>
          </a:p>
          <a:p>
            <a:pPr lvl="1"/>
            <a:r>
              <a:rPr lang="en-US" dirty="0"/>
              <a:t>Identify and escalate compliance issues </a:t>
            </a:r>
          </a:p>
          <a:p>
            <a:endParaRPr lang="en-US" dirty="0"/>
          </a:p>
          <a:p>
            <a:r>
              <a:rPr lang="en-US" dirty="0"/>
              <a:t>Legal Counsel</a:t>
            </a:r>
          </a:p>
          <a:p>
            <a:pPr lvl="1"/>
            <a:r>
              <a:rPr lang="en-US" dirty="0"/>
              <a:t>Draft/review policies for legal sufficiency and risk mitigation</a:t>
            </a:r>
          </a:p>
          <a:p>
            <a:pPr lvl="1"/>
            <a:endParaRPr lang="en-US" dirty="0"/>
          </a:p>
          <a:p>
            <a:r>
              <a:rPr lang="en-US" dirty="0"/>
              <a:t>Other Professionals</a:t>
            </a:r>
          </a:p>
          <a:p>
            <a:pPr lvl="1"/>
            <a:r>
              <a:rPr lang="en-US" dirty="0"/>
              <a:t>Provide specialized expertise (</a:t>
            </a:r>
            <a:r>
              <a:rPr lang="en-US" i="1" dirty="0"/>
              <a:t>e.g. </a:t>
            </a:r>
            <a:r>
              <a:rPr lang="en-US" dirty="0"/>
              <a:t>accounting, IT) to support compliance, risk management, and policy integrity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DF2E40-447A-D045-EE98-9BB5E6DE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Who is responsible?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9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Definition and Scope</a:t>
            </a:r>
          </a:p>
          <a:p>
            <a:pPr lvl="1"/>
            <a:r>
              <a:rPr lang="en-US" dirty="0"/>
              <a:t>Formal rules that define how the training center is managed, controlled, and held accountable </a:t>
            </a:r>
          </a:p>
          <a:p>
            <a:pPr lvl="1"/>
            <a:r>
              <a:rPr lang="en-US" dirty="0"/>
              <a:t>Establish decision-making authority, financial oversight, and operational standards </a:t>
            </a:r>
          </a:p>
          <a:p>
            <a:pPr lvl="1"/>
            <a:r>
              <a:rPr lang="en-US" dirty="0"/>
              <a:t>Apply to boards, trustees, administrators, and key staff </a:t>
            </a:r>
          </a:p>
          <a:p>
            <a:r>
              <a:rPr lang="en-US" dirty="0"/>
              <a:t>Key Functions</a:t>
            </a:r>
          </a:p>
          <a:p>
            <a:pPr lvl="1"/>
            <a:r>
              <a:rPr lang="en-US" dirty="0"/>
              <a:t>Create consistency and transparency in operations </a:t>
            </a:r>
          </a:p>
          <a:p>
            <a:pPr lvl="1"/>
            <a:r>
              <a:rPr lang="en-US" dirty="0"/>
              <a:t>Define roles, authority, and limits </a:t>
            </a:r>
          </a:p>
          <a:p>
            <a:pPr lvl="1"/>
            <a:r>
              <a:rPr lang="en-US" dirty="0"/>
              <a:t>Provide a framework for legal and regulatory compliance</a:t>
            </a:r>
          </a:p>
          <a:p>
            <a:pPr marL="400050" lvl="2" indent="0">
              <a:buNone/>
            </a:pPr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What are Core Governance Policies?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6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Foundational Governance Documents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Bylaws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Trust Agreements</a:t>
            </a:r>
          </a:p>
          <a:p>
            <a:pPr lvl="2"/>
            <a:r>
              <a:rPr lang="en-US" dirty="0"/>
              <a:t>Fiduciary Authority</a:t>
            </a:r>
          </a:p>
          <a:p>
            <a:pPr lvl="2"/>
            <a:r>
              <a:rPr lang="en-US" dirty="0"/>
              <a:t>Authority to Delegate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Conflict of Interest Policy</a:t>
            </a:r>
          </a:p>
          <a:p>
            <a:endParaRPr lang="en-US" dirty="0"/>
          </a:p>
          <a:p>
            <a:pPr marL="914400" lvl="2" indent="0">
              <a:buNone/>
            </a:pPr>
            <a:endParaRPr lang="en-US" altLang="en-US" dirty="0"/>
          </a:p>
          <a:p>
            <a:pPr marL="742950" lvl="2" indent="-342900"/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Types of Core Governance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3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BC6B2-D559-D88C-5F63-4CB777835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2649C-8678-2B4E-D2E0-A92FF9AF8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Financial Oversight and Internal Controls</a:t>
            </a:r>
          </a:p>
          <a:p>
            <a:pPr lvl="1"/>
            <a:r>
              <a:rPr lang="en-US" dirty="0"/>
              <a:t>Expenditure and Disbursement Policy</a:t>
            </a:r>
          </a:p>
          <a:p>
            <a:pPr lvl="1"/>
            <a:r>
              <a:rPr lang="en-US" dirty="0"/>
              <a:t>Travel and Business Expense Policy</a:t>
            </a:r>
          </a:p>
          <a:p>
            <a:pPr lvl="1"/>
            <a:r>
              <a:rPr lang="en-US" dirty="0"/>
              <a:t>Credit Card Policy</a:t>
            </a:r>
          </a:p>
          <a:p>
            <a:pPr lvl="1"/>
            <a:r>
              <a:rPr lang="en-US" dirty="0"/>
              <a:t>Procurement and Purchasing Policy</a:t>
            </a:r>
          </a:p>
          <a:p>
            <a:pPr lvl="1"/>
            <a:r>
              <a:rPr lang="en-US" dirty="0"/>
              <a:t>Audit Policy</a:t>
            </a:r>
          </a:p>
          <a:p>
            <a:pPr lvl="1"/>
            <a:r>
              <a:rPr lang="en-US" dirty="0"/>
              <a:t>Delinquent Contributions Policy</a:t>
            </a:r>
          </a:p>
          <a:p>
            <a:pPr lvl="1"/>
            <a:r>
              <a:rPr lang="en-US" dirty="0"/>
              <a:t>Compensation Policy</a:t>
            </a:r>
          </a:p>
          <a:p>
            <a:pPr lvl="1"/>
            <a:r>
              <a:rPr lang="en-US" dirty="0"/>
              <a:t>Vehicle Use Policy</a:t>
            </a:r>
          </a:p>
          <a:p>
            <a:pPr lvl="1"/>
            <a:r>
              <a:rPr lang="en-US" dirty="0"/>
              <a:t>Investment Policy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B27DC4-7E10-191B-791B-E3EFBD0A9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8839201" cy="85958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</a:t>
            </a:r>
            <a:br>
              <a:rPr lang="en-US" altLang="en-US" dirty="0"/>
            </a:br>
            <a:r>
              <a:rPr lang="en-US" altLang="en-US" dirty="0"/>
              <a:t>Financial Oversight and Internal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627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B9334-80E2-660A-6250-3B9B443A2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34FDA-A548-2A81-AA3F-185DFBC8C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Expenditure and Disbursement Policy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Establishes approval requirements and controls for all outgoing funds </a:t>
            </a:r>
          </a:p>
          <a:p>
            <a:pPr lvl="1"/>
            <a:r>
              <a:rPr lang="en-US" dirty="0"/>
              <a:t>Ensures proper documentation and prevents unauthorized or improper payments </a:t>
            </a:r>
          </a:p>
          <a:p>
            <a:pPr lvl="1"/>
            <a:endParaRPr lang="en-US" dirty="0"/>
          </a:p>
          <a:p>
            <a:r>
              <a:rPr lang="en-US" dirty="0"/>
              <a:t>Travel and Business Expense Policy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Defines allowable expenses, reimbursement standards, and required documentation </a:t>
            </a:r>
          </a:p>
          <a:p>
            <a:pPr lvl="1"/>
            <a:r>
              <a:rPr lang="en-US" dirty="0"/>
              <a:t>Prevents misuse of funds and ensures consistency in expense approvals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2727E-06A0-1796-DFFA-6CCDE1D1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8839201" cy="85958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</a:t>
            </a:r>
            <a:br>
              <a:rPr lang="en-US" altLang="en-US" dirty="0"/>
            </a:br>
            <a:r>
              <a:rPr lang="en-US" altLang="en-US" dirty="0"/>
              <a:t>Financial Oversight and Internal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365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1889B-80EA-FB28-2039-BC9BFAFA2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22EF8-62C1-90E3-9C0B-BA43C051A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Credit Card Policy</a:t>
            </a:r>
          </a:p>
          <a:p>
            <a:pPr lvl="1"/>
            <a:r>
              <a:rPr lang="en-US" dirty="0"/>
              <a:t>Limits who may use organizational credit cards and for what purposes </a:t>
            </a:r>
          </a:p>
          <a:p>
            <a:pPr lvl="1"/>
            <a:r>
              <a:rPr lang="en-US" dirty="0"/>
              <a:t>Requires receipts, timely reconciliation, and prohibits personal use</a:t>
            </a:r>
          </a:p>
          <a:p>
            <a:pPr lvl="1"/>
            <a:endParaRPr lang="en-US" dirty="0"/>
          </a:p>
          <a:p>
            <a:r>
              <a:rPr lang="en-US" dirty="0"/>
              <a:t>Procurement and Purchasing Policy</a:t>
            </a:r>
          </a:p>
          <a:p>
            <a:pPr lvl="1"/>
            <a:r>
              <a:rPr lang="en-US" dirty="0"/>
              <a:t>Establishes procedures for vendor selection, bidding, and contract approval </a:t>
            </a:r>
          </a:p>
          <a:p>
            <a:pPr lvl="1"/>
            <a:r>
              <a:rPr lang="en-US" dirty="0"/>
              <a:t>Promotes transparency, cost control, and avoidance of conflicts of interest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ED56C0-A2D0-F3E7-3AD2-BBFFE77A5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8839201" cy="85958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</a:t>
            </a:r>
            <a:br>
              <a:rPr lang="en-US" altLang="en-US" dirty="0"/>
            </a:br>
            <a:r>
              <a:rPr lang="en-US" altLang="en-US" dirty="0"/>
              <a:t>Financial Oversight and Internal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362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46830-6459-74B6-8343-11782F896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4C725-C3E9-0534-9DC8-81F8C66F8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Audit Policy</a:t>
            </a:r>
          </a:p>
          <a:p>
            <a:pPr lvl="1"/>
            <a:r>
              <a:rPr lang="en-US" dirty="0"/>
              <a:t>Ensures accuracy of financial reporting and identifies control weaknesses</a:t>
            </a:r>
          </a:p>
          <a:p>
            <a:pPr lvl="1"/>
            <a:endParaRPr lang="en-US" dirty="0"/>
          </a:p>
          <a:p>
            <a:r>
              <a:rPr lang="en-US" dirty="0"/>
              <a:t>Delinquent Contributions Policy</a:t>
            </a:r>
          </a:p>
          <a:p>
            <a:pPr lvl="1"/>
            <a:r>
              <a:rPr lang="en-US" dirty="0"/>
              <a:t>Defines procedures for tracking and collecting late employer contributions </a:t>
            </a:r>
          </a:p>
          <a:p>
            <a:pPr lvl="1"/>
            <a:r>
              <a:rPr lang="en-US" dirty="0"/>
              <a:t>Establishes enforcement mechanisms and protects fund integrity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09C84-8AAD-35D7-C423-99669CCC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8839201" cy="85958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</a:t>
            </a:r>
            <a:br>
              <a:rPr lang="en-US" altLang="en-US" dirty="0"/>
            </a:br>
            <a:r>
              <a:rPr lang="en-US" altLang="en-US" dirty="0"/>
              <a:t>Financial Oversight and Internal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01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63D4B-ECC8-9018-22A2-83257994A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5F06D-185D-CB22-F3CB-7C94EA71F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Compensation Policy</a:t>
            </a:r>
          </a:p>
          <a:p>
            <a:pPr lvl="1"/>
            <a:r>
              <a:rPr lang="en-US" dirty="0"/>
              <a:t>Establishes guidelines for setting and reviewing staff compensation </a:t>
            </a:r>
          </a:p>
          <a:p>
            <a:r>
              <a:rPr lang="en-US" dirty="0"/>
              <a:t>Vehicle Use Policy</a:t>
            </a:r>
          </a:p>
          <a:p>
            <a:pPr lvl="1"/>
            <a:r>
              <a:rPr lang="en-US" dirty="0"/>
              <a:t>Defines authorized use of organizational vehicles and safety requirements </a:t>
            </a:r>
          </a:p>
          <a:p>
            <a:r>
              <a:rPr lang="en-US" dirty="0"/>
              <a:t>Investment Policy</a:t>
            </a:r>
          </a:p>
          <a:p>
            <a:pPr lvl="1"/>
            <a:r>
              <a:rPr lang="en-US" dirty="0"/>
              <a:t>Protects invested funds through prudent oversight, diversification, and compliance with trust requirements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8213F3-21FE-74E2-ADF5-CD6D68AEE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8839201" cy="85958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</a:t>
            </a:r>
            <a:br>
              <a:rPr lang="en-US" altLang="en-US" dirty="0"/>
            </a:br>
            <a:r>
              <a:rPr lang="en-US" altLang="en-US" dirty="0"/>
              <a:t>Financial Oversight and Internal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396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F1E20-29E8-65D5-E236-863840F7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C73E0-9960-F30A-6902-0E69F58E0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Administrative and Operational Guidance</a:t>
            </a:r>
          </a:p>
          <a:p>
            <a:endParaRPr lang="en-US" dirty="0"/>
          </a:p>
          <a:p>
            <a:pPr lvl="1"/>
            <a:r>
              <a:rPr lang="en-US" dirty="0"/>
              <a:t>Record Retention Policy</a:t>
            </a:r>
          </a:p>
          <a:p>
            <a:pPr lvl="1"/>
            <a:r>
              <a:rPr lang="en-US" dirty="0"/>
              <a:t>Meeting and Minutes Policy</a:t>
            </a:r>
          </a:p>
          <a:p>
            <a:pPr lvl="1"/>
            <a:r>
              <a:rPr lang="en-US" dirty="0"/>
              <a:t>Contract Approval Policy</a:t>
            </a:r>
          </a:p>
          <a:p>
            <a:pPr lvl="1"/>
            <a:r>
              <a:rPr lang="en-US" dirty="0"/>
              <a:t>Cybersecurity and Confidentiality Policy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7A7823-91A7-90D4-926B-F053FEB1F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Administrative and Operational Guidance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99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D80E6-A2F7-D041-1CAF-36911781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397F9-6622-329C-9078-05B6E48B4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Record Retention Policy</a:t>
            </a:r>
          </a:p>
          <a:p>
            <a:pPr lvl="1"/>
            <a:r>
              <a:rPr lang="en-US" dirty="0"/>
              <a:t>Defines how long records must be maintained and in what format (physical/electronic) </a:t>
            </a:r>
          </a:p>
          <a:p>
            <a:pPr lvl="1"/>
            <a:r>
              <a:rPr lang="en-US" dirty="0"/>
              <a:t>Ensures compliance with legal requirements and supports audits and investigations</a:t>
            </a:r>
          </a:p>
          <a:p>
            <a:pPr lvl="1"/>
            <a:endParaRPr lang="en-US" dirty="0"/>
          </a:p>
          <a:p>
            <a:r>
              <a:rPr lang="en-US" dirty="0"/>
              <a:t>Meeting and Minutes Policy</a:t>
            </a:r>
          </a:p>
          <a:p>
            <a:pPr lvl="1"/>
            <a:r>
              <a:rPr lang="en-US" dirty="0"/>
              <a:t>Requires formal documentation of board and committee meetings, including decisions and actions 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41047-637A-C8A0-ABB5-EEEBD125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Administrative and Operational Guidance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86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C6618-3DB8-B0C4-2251-5271F8799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73010-CACD-A4AB-F648-6607371DC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Contract Approval Policy</a:t>
            </a:r>
          </a:p>
          <a:p>
            <a:pPr lvl="1"/>
            <a:r>
              <a:rPr lang="en-US" dirty="0"/>
              <a:t>Specifies who has authority to review, approve, and execute contracts </a:t>
            </a:r>
          </a:p>
          <a:p>
            <a:pPr lvl="1"/>
            <a:r>
              <a:rPr lang="en-US" dirty="0"/>
              <a:t>Ensures legal review and prevents unauthorized or high-risk agreements</a:t>
            </a:r>
          </a:p>
          <a:p>
            <a:r>
              <a:rPr lang="en-US"/>
              <a:t>Cybersecurity and </a:t>
            </a:r>
            <a:r>
              <a:rPr lang="en-US" dirty="0"/>
              <a:t>Confidentiality Policy</a:t>
            </a:r>
          </a:p>
          <a:p>
            <a:pPr lvl="1"/>
            <a:r>
              <a:rPr lang="en-US" dirty="0"/>
              <a:t>Protects sensitive apprentice, employee, and organizational information </a:t>
            </a:r>
          </a:p>
          <a:p>
            <a:pPr lvl="1"/>
            <a:r>
              <a:rPr lang="en-US" dirty="0"/>
              <a:t>Restricts access and prohibits unauthorized use or disclosure of data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A2B87-8FCB-4155-A6BC-76A448550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Types of Core Governance Policies – Administrative and Operational Guidance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9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6597-508C-C87E-6D48-B15A539A3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C61BD-287F-1399-7767-AFFF2A5EF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Equal Employment Opportunity (“EEO”) Policy</a:t>
            </a:r>
          </a:p>
          <a:p>
            <a:pPr lvl="1"/>
            <a:r>
              <a:rPr lang="en-US" dirty="0"/>
              <a:t>Prohibit discrimination based on protected characteristics</a:t>
            </a:r>
          </a:p>
          <a:p>
            <a:pPr lvl="1"/>
            <a:r>
              <a:rPr lang="en-US" dirty="0"/>
              <a:t>Required for compliance with federal and state civil rights laws and apprentice regulations</a:t>
            </a:r>
          </a:p>
          <a:p>
            <a:r>
              <a:rPr lang="en-US" dirty="0"/>
              <a:t>Anti-Harassment and Anti-Retaliation Policy</a:t>
            </a:r>
          </a:p>
          <a:p>
            <a:pPr lvl="1"/>
            <a:r>
              <a:rPr lang="en-US" dirty="0"/>
              <a:t>Defines prohibited conduct (</a:t>
            </a:r>
            <a:r>
              <a:rPr lang="en-US" i="1" dirty="0"/>
              <a:t>e.g.</a:t>
            </a:r>
            <a:r>
              <a:rPr lang="en-US" dirty="0"/>
              <a:t> sexual harassment)</a:t>
            </a:r>
          </a:p>
          <a:p>
            <a:pPr lvl="1"/>
            <a:r>
              <a:rPr lang="en-US" dirty="0"/>
              <a:t>Establishing reporting channels and investigation procedures</a:t>
            </a:r>
          </a:p>
          <a:p>
            <a:r>
              <a:rPr lang="en-US" dirty="0"/>
              <a:t>Apprentice Selection and Recruitment Policy</a:t>
            </a:r>
          </a:p>
          <a:p>
            <a:pPr lvl="1"/>
            <a:r>
              <a:rPr lang="en-US" dirty="0"/>
              <a:t>Governs faire and compliant selection procedures</a:t>
            </a:r>
          </a:p>
          <a:p>
            <a:pPr lvl="1"/>
            <a:r>
              <a:rPr lang="en-US" dirty="0"/>
              <a:t>Aligns with DOL apprenticeship standards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602CD-DA85-172D-3D67-8CA8C606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8839201" cy="85958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Compliance with Labor and Employment Laws Through EEO and Anti-Harassment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44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D702-5C6B-E55E-C455-17468DABD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8B7CB-4399-5D62-03E1-F580C49EE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Attendance and Leave of Absence Policy</a:t>
            </a:r>
          </a:p>
          <a:p>
            <a:endParaRPr lang="en-US" dirty="0"/>
          </a:p>
          <a:p>
            <a:pPr lvl="1"/>
            <a:r>
              <a:rPr lang="en-US" dirty="0"/>
              <a:t>Covers sick leave, personal leave, and legally required leave (</a:t>
            </a:r>
            <a:r>
              <a:rPr lang="en-US" i="1" dirty="0"/>
              <a:t>e.g.</a:t>
            </a:r>
            <a:r>
              <a:rPr lang="en-US" dirty="0"/>
              <a:t> FMLA where applicable)</a:t>
            </a:r>
          </a:p>
          <a:p>
            <a:endParaRPr lang="en-US" dirty="0"/>
          </a:p>
          <a:p>
            <a:r>
              <a:rPr lang="en-US" dirty="0"/>
              <a:t>Reasonable Accommodation Policy</a:t>
            </a:r>
          </a:p>
          <a:p>
            <a:endParaRPr lang="en-US" dirty="0"/>
          </a:p>
          <a:p>
            <a:pPr lvl="1"/>
            <a:r>
              <a:rPr lang="en-US" dirty="0"/>
              <a:t>Addresses obligations under disability laws</a:t>
            </a:r>
          </a:p>
          <a:p>
            <a:pPr lvl="1"/>
            <a:r>
              <a:rPr lang="en-US" dirty="0"/>
              <a:t>Covers accommodations for religion, disability, and pregnancy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077D31-B39E-E0C7-06B5-0882E60E1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Compliance with Labor and Employment Laws Through EEO and Anti-Harassment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30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A8F51-2B74-8AE3-4D02-1A428D20E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12F26-1D07-53B6-E9C8-4BB70561E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Workplace Safety and OSHA Compliance Policy</a:t>
            </a:r>
          </a:p>
          <a:p>
            <a:pPr lvl="1"/>
            <a:r>
              <a:rPr lang="en-US" dirty="0"/>
              <a:t>Establishes safety standards and reporting requirements that aligns with OSHA regulations</a:t>
            </a:r>
          </a:p>
          <a:p>
            <a:pPr lvl="1"/>
            <a:endParaRPr lang="en-US" dirty="0"/>
          </a:p>
          <a:p>
            <a:r>
              <a:rPr lang="en-US" dirty="0"/>
              <a:t>Drug and Alcohol Policy</a:t>
            </a:r>
          </a:p>
          <a:p>
            <a:pPr lvl="1"/>
            <a:r>
              <a:rPr lang="en-US" dirty="0"/>
              <a:t>Prohibits impairments in safety-sensitive environments</a:t>
            </a:r>
          </a:p>
          <a:p>
            <a:pPr lvl="1"/>
            <a:r>
              <a:rPr lang="en-US" dirty="0"/>
              <a:t>May include testing protocols and disciplinary measures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17399B-AFD6-C63D-1EDE-14E2B3F10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Types of Safety and Workplace Conduct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50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45A7F-7AF2-4A57-BC64-A1824A048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6CDB5-E5A4-025A-0065-CAE28454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Progressive Discipline Policy</a:t>
            </a:r>
          </a:p>
          <a:p>
            <a:pPr lvl="1"/>
            <a:r>
              <a:rPr lang="en-US" dirty="0"/>
              <a:t>Defines steps for addressing rule violations</a:t>
            </a:r>
          </a:p>
          <a:p>
            <a:pPr lvl="1"/>
            <a:r>
              <a:rPr lang="en-US" dirty="0"/>
              <a:t>Ensures consistency and reduces wrongful termination risk</a:t>
            </a:r>
          </a:p>
          <a:p>
            <a:r>
              <a:rPr lang="en-US" dirty="0"/>
              <a:t>Grievance and Complaint Resolution Policy</a:t>
            </a:r>
          </a:p>
          <a:p>
            <a:pPr lvl="1"/>
            <a:r>
              <a:rPr lang="en-US" dirty="0"/>
              <a:t>Provides a structured process for apprentices and staff to raise concerns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78A5B-A263-7311-D3DE-42F4A0B09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Types of Safety and Workplace Conduct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16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1A9740-CE19-8150-6ED5-E3A2E4B67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Unique Risk Profile</a:t>
            </a:r>
          </a:p>
          <a:p>
            <a:pPr lvl="1"/>
            <a:r>
              <a:rPr lang="en-US" dirty="0"/>
              <a:t>JATCs handle sensitive apprentice data, employer information, and union-related records </a:t>
            </a:r>
          </a:p>
          <a:p>
            <a:pPr lvl="1"/>
            <a:r>
              <a:rPr lang="en-US" dirty="0"/>
              <a:t>Data breaches and unauthorized disclosure </a:t>
            </a:r>
          </a:p>
          <a:p>
            <a:pPr lvl="1"/>
            <a:r>
              <a:rPr lang="en-US" dirty="0"/>
              <a:t>Reputational harm via social media </a:t>
            </a:r>
          </a:p>
          <a:p>
            <a:pPr lvl="1"/>
            <a:r>
              <a:rPr lang="en-US" dirty="0"/>
              <a:t>Misuse of training systems and employer resources </a:t>
            </a:r>
          </a:p>
          <a:p>
            <a:r>
              <a:rPr lang="en-US" dirty="0"/>
              <a:t>Regulatory and Legal Exposure</a:t>
            </a:r>
          </a:p>
          <a:p>
            <a:pPr lvl="1"/>
            <a:r>
              <a:rPr lang="en-US" dirty="0"/>
              <a:t>Privacy laws, recordkeeping obligations, and contractual confidentiality requirements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1570C8-5104-8474-AD87-DE98A532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Technology and Confidentiality Issues	</a:t>
            </a:r>
          </a:p>
        </p:txBody>
      </p:sp>
    </p:spTree>
    <p:extLst>
      <p:ext uri="{BB962C8B-B14F-4D97-AF65-F5344CB8AC3E}">
        <p14:creationId xmlns:p14="http://schemas.microsoft.com/office/powerpoint/2010/main" val="314432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B1B8A-868F-E0F7-F335-42C1CD56E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B159F0-DEA2-1EBB-637D-E5F40B974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Controls</a:t>
            </a:r>
          </a:p>
          <a:p>
            <a:pPr lvl="1"/>
            <a:r>
              <a:rPr lang="en-US" dirty="0"/>
              <a:t>Password protection and secure access protocols </a:t>
            </a:r>
          </a:p>
          <a:p>
            <a:pPr lvl="1"/>
            <a:r>
              <a:rPr lang="en-US" dirty="0"/>
              <a:t>Restrictions on downloading, sharing, or storing sensitive data </a:t>
            </a:r>
          </a:p>
          <a:p>
            <a:pPr lvl="1"/>
            <a:r>
              <a:rPr lang="en-US" dirty="0"/>
              <a:t>Monitoring of systems to ensure compliance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High-Risk Areas</a:t>
            </a:r>
          </a:p>
          <a:p>
            <a:pPr lvl="1"/>
            <a:r>
              <a:rPr lang="en-US" dirty="0"/>
              <a:t>Personal device use (“BYOD”) </a:t>
            </a:r>
          </a:p>
          <a:p>
            <a:pPr lvl="1"/>
            <a:r>
              <a:rPr lang="en-US" dirty="0"/>
              <a:t>Unauthorized software or cloud storage platforms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E8C43F-9E93-7B06-2BEA-4D7D4D635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and Confidentiality Standards	</a:t>
            </a:r>
          </a:p>
        </p:txBody>
      </p:sp>
    </p:spTree>
    <p:extLst>
      <p:ext uri="{BB962C8B-B14F-4D97-AF65-F5344CB8AC3E}">
        <p14:creationId xmlns:p14="http://schemas.microsoft.com/office/powerpoint/2010/main" val="1814087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AF4E8-C860-2EA8-3ED8-CE348255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3A7439-C022-E101-8E42-431EDBEF6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Must Be Protected</a:t>
            </a:r>
          </a:p>
          <a:p>
            <a:endParaRPr lang="en-US" dirty="0"/>
          </a:p>
          <a:p>
            <a:pPr lvl="1"/>
            <a:r>
              <a:rPr lang="en-US" dirty="0"/>
              <a:t>Apprentice records (performance, discipline, personal data) </a:t>
            </a:r>
          </a:p>
          <a:p>
            <a:pPr lvl="1"/>
            <a:r>
              <a:rPr lang="en-US" dirty="0"/>
              <a:t>Contractor information </a:t>
            </a:r>
          </a:p>
          <a:p>
            <a:pPr lvl="1"/>
            <a:r>
              <a:rPr lang="en-US" dirty="0"/>
              <a:t>Financial and administrative records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051F47-FB5C-FB96-0DF4-A8C84821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Confidentiality and Data Protection</a:t>
            </a:r>
          </a:p>
        </p:txBody>
      </p:sp>
    </p:spTree>
    <p:extLst>
      <p:ext uri="{BB962C8B-B14F-4D97-AF65-F5344CB8AC3E}">
        <p14:creationId xmlns:p14="http://schemas.microsoft.com/office/powerpoint/2010/main" val="2700316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D31D5-560D-E3EA-C1A1-D5AA99704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0FA80-DF22-77D3-4DE2-D9BD429AD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Core Requirements</a:t>
            </a:r>
          </a:p>
          <a:p>
            <a:pPr lvl="1"/>
            <a:r>
              <a:rPr lang="en-US" dirty="0"/>
              <a:t>Limit access to need-to-know basis </a:t>
            </a:r>
          </a:p>
          <a:p>
            <a:pPr lvl="1"/>
            <a:r>
              <a:rPr lang="en-US" dirty="0"/>
              <a:t>Secure storage (digital and physical) </a:t>
            </a:r>
          </a:p>
          <a:p>
            <a:pPr lvl="1"/>
            <a:r>
              <a:rPr lang="en-US" dirty="0"/>
              <a:t>Prohibit unauthorized sharing both internally or externally </a:t>
            </a:r>
          </a:p>
          <a:p>
            <a:r>
              <a:rPr lang="en-US" dirty="0"/>
              <a:t>Consequences of Failure</a:t>
            </a:r>
          </a:p>
          <a:p>
            <a:pPr lvl="1"/>
            <a:r>
              <a:rPr lang="en-US" dirty="0"/>
              <a:t>Legal liability, audit findings, and loss of trust </a:t>
            </a:r>
          </a:p>
          <a:p>
            <a:pPr lvl="1"/>
            <a:r>
              <a:rPr lang="en-US" dirty="0"/>
              <a:t>Potential contractual or regulatory violations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8C5293-B0E8-A1BA-EBFF-46DE51AC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Confidentiality and Data Protection</a:t>
            </a:r>
          </a:p>
        </p:txBody>
      </p:sp>
    </p:spTree>
    <p:extLst>
      <p:ext uri="{BB962C8B-B14F-4D97-AF65-F5344CB8AC3E}">
        <p14:creationId xmlns:p14="http://schemas.microsoft.com/office/powerpoint/2010/main" val="3371189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D7A7-880E-7D9F-7BC7-D981D68BA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A557B9-49AA-777C-4575-A283B1C5D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7124"/>
            <a:ext cx="8534400" cy="4110532"/>
          </a:xfrm>
        </p:spPr>
        <p:txBody>
          <a:bodyPr/>
          <a:lstStyle/>
          <a:p>
            <a:r>
              <a:rPr lang="en-US" dirty="0"/>
              <a:t>Acceptable Use of Technology Policy</a:t>
            </a:r>
          </a:p>
          <a:p>
            <a:pPr lvl="1"/>
            <a:r>
              <a:rPr lang="en-US" dirty="0"/>
              <a:t>Limits use of JATC systems to authorized training and business purposes </a:t>
            </a:r>
          </a:p>
          <a:p>
            <a:pPr lvl="1"/>
            <a:r>
              <a:rPr lang="en-US" dirty="0"/>
              <a:t>Prohibits misuse, unauthorized access, and inappropriate content </a:t>
            </a:r>
          </a:p>
          <a:p>
            <a:r>
              <a:rPr lang="en-US" dirty="0"/>
              <a:t>Electronic Communications Policy</a:t>
            </a:r>
          </a:p>
          <a:p>
            <a:pPr lvl="1"/>
            <a:r>
              <a:rPr lang="en-US" dirty="0"/>
              <a:t>Governs use of electronic platforms </a:t>
            </a:r>
          </a:p>
          <a:p>
            <a:pPr lvl="1"/>
            <a:r>
              <a:rPr lang="en-US" dirty="0"/>
              <a:t>Clarifies monitoring rights and prohibits unprofessional or unlawful communications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DC1D06-56BB-0896-9950-F772F889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Technology, Social Media, and Confidentiality Policies</a:t>
            </a:r>
          </a:p>
        </p:txBody>
      </p:sp>
    </p:spTree>
    <p:extLst>
      <p:ext uri="{BB962C8B-B14F-4D97-AF65-F5344CB8AC3E}">
        <p14:creationId xmlns:p14="http://schemas.microsoft.com/office/powerpoint/2010/main" val="3781946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4BD2F-681E-4167-8112-853CA019B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A759DB-44A6-85B0-CEA9-817F6E658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0557"/>
            <a:ext cx="8534400" cy="4193763"/>
          </a:xfrm>
        </p:spPr>
        <p:txBody>
          <a:bodyPr/>
          <a:lstStyle/>
          <a:p>
            <a:r>
              <a:rPr lang="en-US" dirty="0"/>
              <a:t>Data Privacy and Confidentiality Policy</a:t>
            </a:r>
          </a:p>
          <a:p>
            <a:pPr lvl="1"/>
            <a:r>
              <a:rPr lang="en-US" dirty="0"/>
              <a:t>Protects apprentice records, personnel data, and sensitive organizational information </a:t>
            </a:r>
          </a:p>
          <a:p>
            <a:r>
              <a:rPr lang="en-US" dirty="0"/>
              <a:t>Remote Access and Network Security Policy</a:t>
            </a:r>
          </a:p>
          <a:p>
            <a:pPr lvl="1"/>
            <a:r>
              <a:rPr lang="en-US" dirty="0"/>
              <a:t>Establishes rules for accessing systems off-site or on personal networks </a:t>
            </a:r>
          </a:p>
          <a:p>
            <a:r>
              <a:rPr lang="en-US" dirty="0"/>
              <a:t>Social Media and Online Conduct Policy</a:t>
            </a:r>
          </a:p>
          <a:p>
            <a:pPr lvl="1"/>
            <a:r>
              <a:rPr lang="en-US" dirty="0"/>
              <a:t>Prohibits harassment, discrimination, and disclosure of confidential information online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C96211-5721-0DD3-9863-D7D11244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Technology, Social Media, and Confidentiality Policies</a:t>
            </a:r>
          </a:p>
        </p:txBody>
      </p:sp>
    </p:spTree>
    <p:extLst>
      <p:ext uri="{BB962C8B-B14F-4D97-AF65-F5344CB8AC3E}">
        <p14:creationId xmlns:p14="http://schemas.microsoft.com/office/powerpoint/2010/main" val="1074008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7267-A158-7D64-18EF-6DEC905EC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910694-0D77-D869-C6FD-8AD248ABB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0557"/>
            <a:ext cx="8534400" cy="4193763"/>
          </a:xfrm>
        </p:spPr>
        <p:txBody>
          <a:bodyPr/>
          <a:lstStyle/>
          <a:p>
            <a:r>
              <a:rPr lang="en-US" dirty="0"/>
              <a:t>Data Retention and Destruction Policy</a:t>
            </a:r>
          </a:p>
          <a:p>
            <a:pPr lvl="1"/>
            <a:r>
              <a:rPr lang="en-US" dirty="0"/>
              <a:t>Defines how long records must be kept and when they must be destroyed </a:t>
            </a:r>
          </a:p>
          <a:p>
            <a:pPr lvl="1"/>
            <a:r>
              <a:rPr lang="en-US" dirty="0"/>
              <a:t>Requires secure disposal of both physical and electronic records </a:t>
            </a:r>
          </a:p>
          <a:p>
            <a:r>
              <a:rPr lang="en-US" dirty="0"/>
              <a:t>Incident Response and Data Breach Policy</a:t>
            </a:r>
          </a:p>
          <a:p>
            <a:pPr lvl="1"/>
            <a:r>
              <a:rPr lang="en-US" dirty="0"/>
              <a:t>Establishes procedures for identifying, reporting, and responding to breaches </a:t>
            </a:r>
          </a:p>
          <a:p>
            <a:pPr lvl="1"/>
            <a:r>
              <a:rPr lang="en-US" dirty="0"/>
              <a:t>Assigns responsibility for investigation, mitigation, and required notifications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6332E9-BF99-56A0-7C33-D75B2553E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Technology, Social Media, and Confidentiality Policies</a:t>
            </a:r>
          </a:p>
        </p:txBody>
      </p:sp>
    </p:spTree>
    <p:extLst>
      <p:ext uri="{BB962C8B-B14F-4D97-AF65-F5344CB8AC3E}">
        <p14:creationId xmlns:p14="http://schemas.microsoft.com/office/powerpoint/2010/main" val="3025257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3B7DA-1186-845E-833A-083BF4509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C9F205-F5D7-DAA6-9CDC-B89DFABB2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0557"/>
            <a:ext cx="8534400" cy="4193763"/>
          </a:xfrm>
        </p:spPr>
        <p:txBody>
          <a:bodyPr/>
          <a:lstStyle/>
          <a:p>
            <a:r>
              <a:rPr lang="en-US" dirty="0"/>
              <a:t>Involve legal counsel in all steps</a:t>
            </a:r>
          </a:p>
          <a:p>
            <a:r>
              <a:rPr lang="en-US" dirty="0"/>
              <a:t>Use clear, unambiguous language</a:t>
            </a:r>
          </a:p>
          <a:p>
            <a:r>
              <a:rPr lang="en-US" dirty="0"/>
              <a:t>Define scope, applicability, and key terms</a:t>
            </a:r>
          </a:p>
          <a:p>
            <a:r>
              <a:rPr lang="en-US" dirty="0"/>
              <a:t>Delegate authority to act, approve, and enforce </a:t>
            </a:r>
          </a:p>
          <a:p>
            <a:r>
              <a:rPr lang="en-US" dirty="0"/>
              <a:t>Include step-by-step procedures where consistency is critical</a:t>
            </a:r>
          </a:p>
          <a:p>
            <a:r>
              <a:rPr lang="en-US" dirty="0"/>
              <a:t>Ensure policies align with applicable laws, apprenticeship standards, and CBA obligations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78E10D-265D-9653-83E8-D39EEE1F8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Practices for Drafting Policies</a:t>
            </a:r>
          </a:p>
        </p:txBody>
      </p:sp>
    </p:spTree>
    <p:extLst>
      <p:ext uri="{BB962C8B-B14F-4D97-AF65-F5344CB8AC3E}">
        <p14:creationId xmlns:p14="http://schemas.microsoft.com/office/powerpoint/2010/main" val="1302018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6D219-4134-2255-CF9F-88C6E07B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7BC461-5B1F-BABF-9CD9-9C85A4271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0557"/>
            <a:ext cx="8534400" cy="4193763"/>
          </a:xfrm>
        </p:spPr>
        <p:txBody>
          <a:bodyPr/>
          <a:lstStyle/>
          <a:p>
            <a:r>
              <a:rPr lang="en-US" dirty="0"/>
              <a:t>Conduct formal reviews on periodic basis</a:t>
            </a:r>
          </a:p>
          <a:p>
            <a:r>
              <a:rPr lang="en-US" dirty="0"/>
              <a:t>Assign clear responsibility for monitoring legal and regulatory developments </a:t>
            </a:r>
          </a:p>
          <a:p>
            <a:r>
              <a:rPr lang="en-US" dirty="0"/>
              <a:t>Revise policies after incidents, audits, or identified compliance gaps </a:t>
            </a:r>
          </a:p>
          <a:p>
            <a:r>
              <a:rPr lang="en-US" dirty="0"/>
              <a:t>Update in response to evolving areas (</a:t>
            </a:r>
            <a:r>
              <a:rPr lang="en-US" i="1" dirty="0"/>
              <a:t>e.g.</a:t>
            </a:r>
            <a:r>
              <a:rPr lang="en-US" dirty="0"/>
              <a:t> technology use, marijuana laws) </a:t>
            </a:r>
          </a:p>
          <a:p>
            <a:r>
              <a:rPr lang="en-US" dirty="0"/>
              <a:t>Redistribute updated policies and require acknowledgment from staff and participants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A3E68D-5D10-D86D-3F20-D0C89D96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Practices for Updating Policies</a:t>
            </a:r>
          </a:p>
        </p:txBody>
      </p:sp>
    </p:spTree>
    <p:extLst>
      <p:ext uri="{BB962C8B-B14F-4D97-AF65-F5344CB8AC3E}">
        <p14:creationId xmlns:p14="http://schemas.microsoft.com/office/powerpoint/2010/main" val="6927499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DB241-ECB6-F3A9-EE9F-600E98F91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595155-66B0-1A01-50AF-5232346B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0557"/>
            <a:ext cx="8534400" cy="4193763"/>
          </a:xfrm>
        </p:spPr>
        <p:txBody>
          <a:bodyPr/>
          <a:lstStyle/>
          <a:p>
            <a:r>
              <a:rPr lang="en-US" dirty="0"/>
              <a:t>State marijuana laws continue to expand in conflict with federal law</a:t>
            </a:r>
          </a:p>
          <a:p>
            <a:pPr lvl="1"/>
            <a:r>
              <a:rPr lang="en-US" dirty="0"/>
              <a:t>Medicinal</a:t>
            </a:r>
          </a:p>
          <a:p>
            <a:pPr lvl="1"/>
            <a:r>
              <a:rPr lang="en-US" dirty="0"/>
              <a:t>Recreational</a:t>
            </a:r>
          </a:p>
          <a:p>
            <a:r>
              <a:rPr lang="en-US" dirty="0"/>
              <a:t>Changes may require a shift from “zero tolerance” to impairment based standards</a:t>
            </a:r>
          </a:p>
          <a:p>
            <a:r>
              <a:rPr lang="en-US" dirty="0"/>
              <a:t>Marijuana testing is continuing to evolve with the law and policies need to keep pace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5D1D08-47F8-63EE-2A70-899264E01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of Legal Changes on Policies</a:t>
            </a:r>
          </a:p>
        </p:txBody>
      </p:sp>
    </p:spTree>
    <p:extLst>
      <p:ext uri="{BB962C8B-B14F-4D97-AF65-F5344CB8AC3E}">
        <p14:creationId xmlns:p14="http://schemas.microsoft.com/office/powerpoint/2010/main" val="1576081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BE813-9653-F680-AAFF-445A0447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E26F58-6D35-B93F-3941-44B6AACD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of Legal Changes on Policies</a:t>
            </a:r>
          </a:p>
        </p:txBody>
      </p:sp>
      <p:pic>
        <p:nvPicPr>
          <p:cNvPr id="3082" name="Picture 10" descr="Map of cannabis laws in the US">
            <a:extLst>
              <a:ext uri="{FF2B5EF4-FFF2-40B4-BE49-F238E27FC236}">
                <a16:creationId xmlns:a16="http://schemas.microsoft.com/office/drawing/2014/main" id="{A46CAFDB-A549-3A19-A101-BEC417236B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393" y="957263"/>
            <a:ext cx="6535214" cy="41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894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7FA45-6933-D5BB-071F-487C66BB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CEB617-DA4D-AF96-96EE-43F9FE6A5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0557"/>
            <a:ext cx="8534400" cy="4193763"/>
          </a:xfrm>
        </p:spPr>
        <p:txBody>
          <a:bodyPr/>
          <a:lstStyle/>
          <a:p>
            <a:r>
              <a:rPr lang="en-US" dirty="0"/>
              <a:t>Apply policies uniformly across all individuals</a:t>
            </a:r>
          </a:p>
          <a:p>
            <a:r>
              <a:rPr lang="en-US" dirty="0"/>
              <a:t>Train supervisors and instructors on how to apply policies in real scenarios </a:t>
            </a:r>
          </a:p>
          <a:p>
            <a:r>
              <a:rPr lang="en-US" dirty="0"/>
              <a:t>Ensure employees and apprentices understand expectations and consequences </a:t>
            </a:r>
          </a:p>
          <a:p>
            <a:r>
              <a:rPr lang="en-US" dirty="0"/>
              <a:t>Document violations, investigations, and disciplinary actions thoroughly </a:t>
            </a:r>
          </a:p>
          <a:p>
            <a:r>
              <a:rPr lang="en-US" dirty="0"/>
              <a:t>Enforce consequences as written as failure to act undermines the policy’s validity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BA59F5-16AD-C8D2-20BB-139687B33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Practices for Enforcing Policies</a:t>
            </a:r>
          </a:p>
        </p:txBody>
      </p:sp>
    </p:spTree>
    <p:extLst>
      <p:ext uri="{BB962C8B-B14F-4D97-AF65-F5344CB8AC3E}">
        <p14:creationId xmlns:p14="http://schemas.microsoft.com/office/powerpoint/2010/main" val="4123745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F8D6F5-AB0F-E1D1-0EB5-09765DF7C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Legal &amp; Financial Exposure</a:t>
            </a:r>
          </a:p>
          <a:p>
            <a:pPr lvl="1"/>
            <a:r>
              <a:rPr lang="en-US" dirty="0"/>
              <a:t>Increased risk of fraud, embezzlement, and misuse of funds </a:t>
            </a:r>
          </a:p>
          <a:p>
            <a:pPr lvl="1"/>
            <a:r>
              <a:rPr lang="en-US" dirty="0"/>
              <a:t>Liability for breach of fiduciary duty </a:t>
            </a:r>
          </a:p>
          <a:p>
            <a:r>
              <a:rPr lang="en-US" dirty="0"/>
              <a:t>Regulatory Consequences</a:t>
            </a:r>
          </a:p>
          <a:p>
            <a:pPr lvl="1"/>
            <a:r>
              <a:rPr lang="en-US" dirty="0"/>
              <a:t>Failed audits </a:t>
            </a:r>
          </a:p>
          <a:p>
            <a:pPr lvl="1"/>
            <a:r>
              <a:rPr lang="en-US" dirty="0"/>
              <a:t>Loss of funding, grants, or accreditation </a:t>
            </a:r>
          </a:p>
          <a:p>
            <a:pPr lvl="1"/>
            <a:r>
              <a:rPr lang="en-US" dirty="0"/>
              <a:t>Government enforcement actions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3CDFC7-2E3B-D6A7-A95F-9E1876F5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Consequences of Weak or Missing Policies</a:t>
            </a:r>
          </a:p>
        </p:txBody>
      </p:sp>
    </p:spTree>
    <p:extLst>
      <p:ext uri="{BB962C8B-B14F-4D97-AF65-F5344CB8AC3E}">
        <p14:creationId xmlns:p14="http://schemas.microsoft.com/office/powerpoint/2010/main" val="459974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27495-2EB3-3A31-5395-E74EAF2A3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595457-AA17-3762-F70A-613799221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Operational Breakdown</a:t>
            </a:r>
          </a:p>
          <a:p>
            <a:pPr lvl="1"/>
            <a:r>
              <a:rPr lang="en-US" dirty="0"/>
              <a:t>Inconsistent decision-making </a:t>
            </a:r>
          </a:p>
          <a:p>
            <a:pPr lvl="1"/>
            <a:r>
              <a:rPr lang="en-US" dirty="0"/>
              <a:t>Internal disputes and lack of accountability </a:t>
            </a:r>
          </a:p>
          <a:p>
            <a:endParaRPr lang="en-US" dirty="0"/>
          </a:p>
          <a:p>
            <a:r>
              <a:rPr lang="en-US" dirty="0"/>
              <a:t>Litigation Risk</a:t>
            </a:r>
          </a:p>
          <a:p>
            <a:pPr lvl="1"/>
            <a:r>
              <a:rPr lang="en-US" dirty="0"/>
              <a:t>Harder to defend employment or financial decisions </a:t>
            </a:r>
          </a:p>
          <a:p>
            <a:pPr lvl="1"/>
            <a:r>
              <a:rPr lang="en-US" dirty="0"/>
              <a:t>Lack of policies creates perception of negligence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65EF67-246F-3B72-1BEA-49206E06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Consequences of Weak or Missing Policies</a:t>
            </a:r>
          </a:p>
        </p:txBody>
      </p:sp>
    </p:spTree>
    <p:extLst>
      <p:ext uri="{BB962C8B-B14F-4D97-AF65-F5344CB8AC3E}">
        <p14:creationId xmlns:p14="http://schemas.microsoft.com/office/powerpoint/2010/main" val="2070998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EA858-16AA-3AC4-4F7B-A971B6D02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0D26-6B6A-83DB-E813-ABC64AFF6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JATCs should consider implementing the following financial policies to ensure sufficient safeguards:</a:t>
            </a:r>
          </a:p>
          <a:p>
            <a:endParaRPr lang="en-US" dirty="0"/>
          </a:p>
          <a:p>
            <a:pPr lvl="1"/>
            <a:r>
              <a:rPr lang="en-US" dirty="0"/>
              <a:t>Expenditure Policy</a:t>
            </a:r>
          </a:p>
          <a:p>
            <a:pPr lvl="1"/>
            <a:r>
              <a:rPr lang="en-US" dirty="0"/>
              <a:t>Credit Card Policy</a:t>
            </a:r>
          </a:p>
          <a:p>
            <a:pPr lvl="1"/>
            <a:r>
              <a:rPr lang="en-US" dirty="0"/>
              <a:t>Travel Policy</a:t>
            </a:r>
          </a:p>
          <a:p>
            <a:pPr lvl="1"/>
            <a:r>
              <a:rPr lang="en-US" dirty="0"/>
              <a:t>Business Expense Policy</a:t>
            </a:r>
          </a:p>
          <a:p>
            <a:pPr lvl="1"/>
            <a:r>
              <a:rPr lang="en-US" dirty="0"/>
              <a:t>Investment Policy Statement</a:t>
            </a:r>
          </a:p>
          <a:p>
            <a:pPr lvl="1"/>
            <a:endParaRPr lang="en-US" dirty="0"/>
          </a:p>
          <a:p>
            <a:pPr marL="742950" lvl="2" indent="-342900"/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B45C58-03CE-F5BA-85F2-35FBA140E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Suggested Financial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99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0FBFF-117F-5935-D2B6-D0517342A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57A5E-C99B-EC2E-F0A7-1E8002E31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Sound policies leads to strong, sustainable training programs</a:t>
            </a:r>
          </a:p>
          <a:p>
            <a:r>
              <a:rPr lang="en-US" dirty="0"/>
              <a:t>Stay proactive and compliant</a:t>
            </a:r>
          </a:p>
          <a:p>
            <a:r>
              <a:rPr lang="en-US" dirty="0"/>
              <a:t>Regular reviews of policies ensure accountability and future readiness</a:t>
            </a:r>
          </a:p>
          <a:p>
            <a:r>
              <a:rPr lang="en-US" dirty="0"/>
              <a:t>Legal compliance is not just a duty—it’s protection for your mission</a:t>
            </a:r>
          </a:p>
          <a:p>
            <a:pPr lvl="1"/>
            <a:endParaRPr lang="en-US" dirty="0"/>
          </a:p>
          <a:p>
            <a:pPr lvl="1"/>
            <a:endParaRPr lang="en-US" altLang="en-US" dirty="0"/>
          </a:p>
          <a:p>
            <a:pPr marL="742950" lvl="2" indent="-342900"/>
            <a:endParaRPr lang="en-US" altLang="en-US" sz="2400" dirty="0"/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81A8AE-4802-C279-D8C9-ABB0E173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384196905"/>
      </p:ext>
    </p:extLst>
  </p:cSld>
  <p:clrMapOvr>
    <a:masterClrMapping/>
  </p:clrMapOvr>
</p:sld>
</file>

<file path=ppt/theme/theme1.xml><?xml version="1.0" encoding="utf-8"?>
<a:theme xmlns:a="http://schemas.openxmlformats.org/drawingml/2006/main" name="IF 2025 US Speaker Template">
  <a:themeElements>
    <a:clrScheme name="IF">
      <a:dk1>
        <a:sysClr val="windowText" lastClr="000000"/>
      </a:dk1>
      <a:lt1>
        <a:sysClr val="window" lastClr="FFFFFF"/>
      </a:lt1>
      <a:dk2>
        <a:srgbClr val="01447B"/>
      </a:dk2>
      <a:lt2>
        <a:srgbClr val="C0AC8C"/>
      </a:lt2>
      <a:accent1>
        <a:srgbClr val="000000"/>
      </a:accent1>
      <a:accent2>
        <a:srgbClr val="01447B"/>
      </a:accent2>
      <a:accent3>
        <a:srgbClr val="C0AC8C"/>
      </a:accent3>
      <a:accent4>
        <a:srgbClr val="01447B"/>
      </a:accent4>
      <a:accent5>
        <a:srgbClr val="000000"/>
      </a:accent5>
      <a:accent6>
        <a:srgbClr val="C0AC8C"/>
      </a:accent6>
      <a:hlink>
        <a:srgbClr val="0000FF"/>
      </a:hlink>
      <a:folHlink>
        <a:srgbClr val="FFFFFF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 2025 US Speaker Template  -  Read-Only" id="{CEAF940C-5268-411D-AD83-277A30EC03C9}" vid="{CC0CE9A3-B82D-4CFB-BCF6-C4D02F5159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2025 - IFEBP - Professionals and Providers</Template>
  <TotalTime>1821</TotalTime>
  <Words>1630</Words>
  <Application>Microsoft Office PowerPoint</Application>
  <PresentationFormat>On-screen Show (16:9)</PresentationFormat>
  <Paragraphs>278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Tahoma</vt:lpstr>
      <vt:lpstr>IF 2025 US Speaker Template</vt:lpstr>
      <vt:lpstr> Policies and Your Joint Apprenticeship and Training Committee (“JATC”)</vt:lpstr>
      <vt:lpstr>Overview</vt:lpstr>
      <vt:lpstr>Why Policies are Critical</vt:lpstr>
      <vt:lpstr>Why Policies are Critical</vt:lpstr>
      <vt:lpstr>Who is responsible?</vt:lpstr>
      <vt:lpstr>Who is responsible?</vt:lpstr>
      <vt:lpstr>What are Core Governance Policies?</vt:lpstr>
      <vt:lpstr>Types of Core Governance Policies</vt:lpstr>
      <vt:lpstr>Types of Core Governance Policies –  Financial Oversight and Internal Controls</vt:lpstr>
      <vt:lpstr>Types of Core Governance Policies –  Financial Oversight and Internal Controls</vt:lpstr>
      <vt:lpstr>Types of Core Governance Policies –  Financial Oversight and Internal Controls</vt:lpstr>
      <vt:lpstr>Types of Core Governance Policies –  Financial Oversight and Internal Controls</vt:lpstr>
      <vt:lpstr>Types of Core Governance Policies –  Financial Oversight and Internal Controls</vt:lpstr>
      <vt:lpstr>Types of Core Governance Policies – Administrative and Operational Guidance</vt:lpstr>
      <vt:lpstr>Types of Core Governance Policies – Administrative and Operational Guidance</vt:lpstr>
      <vt:lpstr>Types of Core Governance Policies – Administrative and Operational Guidance</vt:lpstr>
      <vt:lpstr>Compliance with Labor and Employment Laws Through EEO and Anti-Harassment Policies</vt:lpstr>
      <vt:lpstr>Compliance with Labor and Employment Laws Through EEO and Anti-Harassment Policies</vt:lpstr>
      <vt:lpstr>Types of Safety and Workplace Conduct Policies</vt:lpstr>
      <vt:lpstr>Types of Safety and Workplace Conduct Policies</vt:lpstr>
      <vt:lpstr>Technology and Confidentiality Issues </vt:lpstr>
      <vt:lpstr>Technology and Confidentiality Standards </vt:lpstr>
      <vt:lpstr>Confidentiality and Data Protection</vt:lpstr>
      <vt:lpstr>Confidentiality and Data Protection</vt:lpstr>
      <vt:lpstr>Types of Technology, Social Media, and Confidentiality Policies</vt:lpstr>
      <vt:lpstr>Types of Technology, Social Media, and Confidentiality Policies</vt:lpstr>
      <vt:lpstr>Types of Technology, Social Media, and Confidentiality Policies</vt:lpstr>
      <vt:lpstr>Best Practices for Drafting Policies</vt:lpstr>
      <vt:lpstr>Best Practices for Updating Policies</vt:lpstr>
      <vt:lpstr>Example of Legal Changes on Policies</vt:lpstr>
      <vt:lpstr>Example of Legal Changes on Policies</vt:lpstr>
      <vt:lpstr>Best Practices for Enforcing Policies</vt:lpstr>
      <vt:lpstr>Consequences of Weak or Missing Policies</vt:lpstr>
      <vt:lpstr>Consequences of Weak or Missing Policies</vt:lpstr>
      <vt:lpstr>Suggested Financial Policies</vt:lpstr>
      <vt:lpstr>Key 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A. Horowitz</dc:creator>
  <cp:lastModifiedBy>Daniel A. Horowitz</cp:lastModifiedBy>
  <cp:revision>3</cp:revision>
  <cp:lastPrinted>2026-04-23T21:52:29Z</cp:lastPrinted>
  <dcterms:created xsi:type="dcterms:W3CDTF">2025-01-13T19:10:06Z</dcterms:created>
  <dcterms:modified xsi:type="dcterms:W3CDTF">2026-04-24T15:59:38Z</dcterms:modified>
</cp:coreProperties>
</file>